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diagrams/data4.xml" ContentType="application/vnd.openxmlformats-officedocument.drawingml.diagramData+xml"/>
  <Override PartName="/ppt/diagrams/data3.xml" ContentType="application/vnd.openxmlformats-officedocument.drawingml.diagramData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diagrams/data2.xml" ContentType="application/vnd.openxmlformats-officedocument.drawingml.diagramData+xml"/>
  <Override PartName="/ppt/diagrams/data1.xml" ContentType="application/vnd.openxmlformats-officedocument.drawingml.diagramData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24.xml" ContentType="application/vnd.openxmlformats-officedocument.theme+xml"/>
  <Override PartName="/ppt/theme/theme23.xml" ContentType="application/vnd.openxmlformats-officedocument.theme+xml"/>
  <Override PartName="/ppt/theme/theme1.xml" ContentType="application/vnd.openxmlformats-officedocument.theme+xml"/>
  <Override PartName="/ppt/theme/theme22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21.xml" ContentType="application/vnd.openxmlformats-officedocument.theme+xml"/>
  <Override PartName="/ppt/charts/style4.xml" ContentType="application/vnd.ms-office.chartstyle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layout1.xml" ContentType="application/vnd.openxmlformats-officedocument.drawingml.diagramLayout+xml"/>
  <Override PartName="/ppt/charts/chart4.xml" ContentType="application/vnd.openxmlformats-officedocument.drawingml.chart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quickStyle1.xml" ContentType="application/vnd.openxmlformats-officedocument.drawingml.diagramStyle+xml"/>
  <Override PartName="/ppt/charts/colors3.xml" ContentType="application/vnd.ms-office.chartcolorstyle+xml"/>
  <Override PartName="/ppt/charts/style3.xml" ContentType="application/vnd.ms-office.chart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olors4.xml" ContentType="application/vnd.ms-office.chartcolorstyle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3.xml" ContentType="application/vnd.openxmlformats-officedocument.drawingml.chart+xml"/>
  <Override PartName="/ppt/charts/colors2.xml" ContentType="application/vnd.ms-office.chartcolorstyle+xml"/>
  <Override PartName="/ppt/charts/style2.xml" ContentType="application/vnd.ms-office.chartstyle+xml"/>
  <Override PartName="/ppt/charts/chart2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theme/theme20.xml" ContentType="application/vnd.openxmlformats-officedocument.theme+xml"/>
  <Override PartName="/ppt/theme/theme19.xml" ContentType="application/vnd.openxmlformats-officedocument.theme+xml"/>
  <Override PartName="/ppt/theme/theme18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1" r:id="rId1"/>
    <p:sldMasterId id="2147483704" r:id="rId2"/>
    <p:sldMasterId id="2147483710" r:id="rId3"/>
    <p:sldMasterId id="2147483746" r:id="rId4"/>
    <p:sldMasterId id="2147483768" r:id="rId5"/>
    <p:sldMasterId id="2147483774" r:id="rId6"/>
    <p:sldMasterId id="2147483783" r:id="rId7"/>
    <p:sldMasterId id="2147483792" r:id="rId8"/>
    <p:sldMasterId id="2147483798" r:id="rId9"/>
    <p:sldMasterId id="2147483863" r:id="rId10"/>
    <p:sldMasterId id="2147483872" r:id="rId11"/>
    <p:sldMasterId id="2147483910" r:id="rId12"/>
    <p:sldMasterId id="2147483933" r:id="rId13"/>
    <p:sldMasterId id="2147483940" r:id="rId14"/>
    <p:sldMasterId id="2147483984" r:id="rId15"/>
    <p:sldMasterId id="2147483996" r:id="rId16"/>
    <p:sldMasterId id="2147484003" r:id="rId17"/>
    <p:sldMasterId id="2147484016" r:id="rId18"/>
    <p:sldMasterId id="2147484025" r:id="rId19"/>
    <p:sldMasterId id="2147484041" r:id="rId20"/>
    <p:sldMasterId id="2147484047" r:id="rId21"/>
    <p:sldMasterId id="2147484055" r:id="rId22"/>
    <p:sldMasterId id="2147484061" r:id="rId23"/>
  </p:sldMasterIdLst>
  <p:notesMasterIdLst>
    <p:notesMasterId r:id="rId47"/>
  </p:notesMasterIdLst>
  <p:sldIdLst>
    <p:sldId id="2145" r:id="rId24"/>
    <p:sldId id="257" r:id="rId25"/>
    <p:sldId id="2115" r:id="rId26"/>
    <p:sldId id="2114" r:id="rId27"/>
    <p:sldId id="2008" r:id="rId28"/>
    <p:sldId id="2130" r:id="rId29"/>
    <p:sldId id="2122" r:id="rId30"/>
    <p:sldId id="2136" r:id="rId31"/>
    <p:sldId id="2137" r:id="rId32"/>
    <p:sldId id="2138" r:id="rId33"/>
    <p:sldId id="2125" r:id="rId34"/>
    <p:sldId id="2126" r:id="rId35"/>
    <p:sldId id="2142" r:id="rId36"/>
    <p:sldId id="2143" r:id="rId37"/>
    <p:sldId id="2128" r:id="rId38"/>
    <p:sldId id="870" r:id="rId39"/>
    <p:sldId id="2123" r:id="rId40"/>
    <p:sldId id="896" r:id="rId41"/>
    <p:sldId id="2139" r:id="rId42"/>
    <p:sldId id="2140" r:id="rId43"/>
    <p:sldId id="2144" r:id="rId44"/>
    <p:sldId id="2124" r:id="rId45"/>
    <p:sldId id="2146" r:id="rId46"/>
  </p:sldIdLst>
  <p:sldSz cx="12192000" cy="6858000"/>
  <p:notesSz cx="6797675" cy="99250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8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hak, Minal" initials="PM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8B00"/>
    <a:srgbClr val="C07200"/>
    <a:srgbClr val="DA8200"/>
    <a:srgbClr val="76B2AF"/>
    <a:srgbClr val="660066"/>
    <a:srgbClr val="2C353C"/>
    <a:srgbClr val="000000"/>
    <a:srgbClr val="FF9900"/>
    <a:srgbClr val="F0EA00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799B23B-EC83-4686-B30A-512413B5E67A}" styleName="Estilo Claro 3 - Ênfas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31558" autoAdjust="0"/>
    <p:restoredTop sz="93841" autoAdjust="0"/>
  </p:normalViewPr>
  <p:slideViewPr>
    <p:cSldViewPr snapToGrid="0">
      <p:cViewPr varScale="1">
        <p:scale>
          <a:sx n="61" d="100"/>
          <a:sy n="61" d="100"/>
        </p:scale>
        <p:origin x="240" y="38"/>
      </p:cViewPr>
      <p:guideLst>
        <p:guide orient="horz" pos="2228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33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3.xml"/><Relationship Id="rId39" Type="http://schemas.openxmlformats.org/officeDocument/2006/relationships/slide" Target="slides/slide16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1.xml"/><Relationship Id="rId42" Type="http://schemas.openxmlformats.org/officeDocument/2006/relationships/slide" Target="slides/slide19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55" Type="http://schemas.openxmlformats.org/officeDocument/2006/relationships/customXml" Target="../customXml/item3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.xml"/><Relationship Id="rId32" Type="http://schemas.openxmlformats.org/officeDocument/2006/relationships/slide" Target="slides/slide9.xml"/><Relationship Id="rId37" Type="http://schemas.openxmlformats.org/officeDocument/2006/relationships/slide" Target="slides/slide14.xml"/><Relationship Id="rId40" Type="http://schemas.openxmlformats.org/officeDocument/2006/relationships/slide" Target="slides/slide17.xml"/><Relationship Id="rId45" Type="http://schemas.openxmlformats.org/officeDocument/2006/relationships/slide" Target="slides/slide22.xml"/><Relationship Id="rId53" Type="http://schemas.openxmlformats.org/officeDocument/2006/relationships/customXml" Target="../customXml/item1.xml"/><Relationship Id="rId5" Type="http://schemas.openxmlformats.org/officeDocument/2006/relationships/slideMaster" Target="slideMasters/slideMaster5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8.xml"/><Relationship Id="rId44" Type="http://schemas.openxmlformats.org/officeDocument/2006/relationships/slide" Target="slides/slide21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4.xml"/><Relationship Id="rId30" Type="http://schemas.openxmlformats.org/officeDocument/2006/relationships/slide" Target="slides/slide7.xml"/><Relationship Id="rId35" Type="http://schemas.openxmlformats.org/officeDocument/2006/relationships/slide" Target="slides/slide12.xml"/><Relationship Id="rId43" Type="http://schemas.openxmlformats.org/officeDocument/2006/relationships/slide" Target="slides/slide20.xml"/><Relationship Id="rId48" Type="http://schemas.openxmlformats.org/officeDocument/2006/relationships/commentAuthors" Target="commentAuthors.xml"/><Relationship Id="rId8" Type="http://schemas.openxmlformats.org/officeDocument/2006/relationships/slideMaster" Target="slideMasters/slideMaster8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2.xml"/><Relationship Id="rId33" Type="http://schemas.openxmlformats.org/officeDocument/2006/relationships/slide" Target="slides/slide10.xml"/><Relationship Id="rId38" Type="http://schemas.openxmlformats.org/officeDocument/2006/relationships/slide" Target="slides/slide15.xml"/><Relationship Id="rId46" Type="http://schemas.openxmlformats.org/officeDocument/2006/relationships/slide" Target="slides/slide23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8.xml"/><Relationship Id="rId54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5.xml"/><Relationship Id="rId36" Type="http://schemas.openxmlformats.org/officeDocument/2006/relationships/slide" Target="slides/slide13.xml"/><Relationship Id="rId4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Sinais%20de%20preocupa&#231;&#227;o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Sinais%20de%20preocupa&#231;&#227;o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Sinais%20de%20preocupa&#231;&#227;o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Sinais%20de%20preocupa&#231;&#227;o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Planilha1!$H$5:$H$6</c:f>
              <c:strCache>
                <c:ptCount val="2"/>
                <c:pt idx="0">
                  <c:v>Transporte aviação </c:v>
                </c:pt>
                <c:pt idx="1">
                  <c:v>bilhões de passageiro-km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2"/>
                </a:solidFill>
              </a:ln>
              <a:effectLst/>
            </c:spPr>
          </c:marker>
          <c:trendline>
            <c:spPr>
              <a:ln w="50800" cap="rnd">
                <a:solidFill>
                  <a:srgbClr val="EA8B00"/>
                </a:solidFill>
                <a:prstDash val="solid"/>
                <a:headEnd type="oval"/>
                <a:tailEnd type="oval"/>
              </a:ln>
              <a:effectLst>
                <a:outerShdw blurRad="50800" dist="38100" dir="2700000" algn="tl" rotWithShape="0">
                  <a:schemeClr val="bg1">
                    <a:lumMod val="65000"/>
                    <a:alpha val="40000"/>
                  </a:schemeClr>
                </a:outerShdw>
              </a:effectLst>
            </c:spPr>
            <c:trendlineType val="exp"/>
            <c:dispRSqr val="0"/>
            <c:dispEq val="0"/>
          </c:trendline>
          <c:xVal>
            <c:numRef>
              <c:f>Planilha1!$G$7:$G$8</c:f>
              <c:numCache>
                <c:formatCode>General</c:formatCode>
                <c:ptCount val="2"/>
                <c:pt idx="0">
                  <c:v>1970</c:v>
                </c:pt>
                <c:pt idx="1">
                  <c:v>2016</c:v>
                </c:pt>
              </c:numCache>
            </c:numRef>
          </c:xVal>
          <c:yVal>
            <c:numRef>
              <c:f>Planilha1!$H$7:$H$8</c:f>
              <c:numCache>
                <c:formatCode>General</c:formatCode>
                <c:ptCount val="2"/>
                <c:pt idx="0" formatCode="0">
                  <c:v>568.33333333333337</c:v>
                </c:pt>
                <c:pt idx="1">
                  <c:v>7700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9A1F-4D23-82EE-40D6BCA5EA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17087152"/>
        <c:axId val="1316500656"/>
      </c:scatterChart>
      <c:valAx>
        <c:axId val="1317087152"/>
        <c:scaling>
          <c:orientation val="minMax"/>
          <c:max val="2020"/>
          <c:min val="196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1316500656"/>
        <c:crosses val="autoZero"/>
        <c:crossBetween val="midCat"/>
      </c:valAx>
      <c:valAx>
        <c:axId val="1316500656"/>
        <c:scaling>
          <c:orientation val="minMax"/>
          <c:max val="8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1317087152"/>
        <c:crosses val="autoZero"/>
        <c:crossBetween val="midCat"/>
        <c:majorUnit val="200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P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Planilha1!$F$5:$F$6</c:f>
              <c:strCache>
                <c:ptCount val="2"/>
                <c:pt idx="0">
                  <c:v>Consumo de produtos animais </c:v>
                </c:pt>
                <c:pt idx="1">
                  <c:v>kg per capita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2"/>
                </a:solidFill>
              </a:ln>
              <a:effectLst/>
            </c:spPr>
          </c:marker>
          <c:trendline>
            <c:spPr>
              <a:ln w="50800" cap="rnd">
                <a:solidFill>
                  <a:srgbClr val="EA8B00"/>
                </a:solidFill>
                <a:prstDash val="solid"/>
                <a:headEnd type="oval"/>
                <a:tailEnd type="oval"/>
              </a:ln>
              <a:effectLst>
                <a:outerShdw blurRad="50800" dist="38100" dir="2700000" algn="tl" rotWithShape="0">
                  <a:schemeClr val="bg1">
                    <a:lumMod val="65000"/>
                    <a:alpha val="40000"/>
                  </a:schemeClr>
                </a:outerShdw>
              </a:effectLst>
            </c:spPr>
            <c:trendlineType val="exp"/>
            <c:dispRSqr val="0"/>
            <c:dispEq val="0"/>
          </c:trendline>
          <c:xVal>
            <c:numRef>
              <c:f>Planilha1!$E$7:$E$8</c:f>
              <c:numCache>
                <c:formatCode>General</c:formatCode>
                <c:ptCount val="2"/>
                <c:pt idx="0">
                  <c:v>1962</c:v>
                </c:pt>
                <c:pt idx="1">
                  <c:v>2017</c:v>
                </c:pt>
              </c:numCache>
            </c:numRef>
          </c:xVal>
          <c:yVal>
            <c:numRef>
              <c:f>Planilha1!$F$7:$F$8</c:f>
              <c:numCache>
                <c:formatCode>General</c:formatCode>
                <c:ptCount val="2"/>
                <c:pt idx="0">
                  <c:v>20</c:v>
                </c:pt>
                <c:pt idx="1">
                  <c:v>44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3E03-4165-B125-66CFB1ACDC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17087152"/>
        <c:axId val="1316500656"/>
      </c:scatterChart>
      <c:valAx>
        <c:axId val="1317087152"/>
        <c:scaling>
          <c:orientation val="minMax"/>
          <c:max val="2020"/>
          <c:min val="196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1316500656"/>
        <c:crosses val="autoZero"/>
        <c:crossBetween val="midCat"/>
      </c:valAx>
      <c:valAx>
        <c:axId val="1316500656"/>
        <c:scaling>
          <c:orientation val="minMax"/>
          <c:max val="45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1317087152"/>
        <c:crosses val="autoZero"/>
        <c:crossBetween val="midCat"/>
        <c:majorUnit val="5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P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324662708465026"/>
          <c:y val="2.4111303791407593E-2"/>
          <c:w val="0.71742494719436989"/>
          <c:h val="0.87014098495057024"/>
        </c:manualLayout>
      </c:layout>
      <c:scatterChart>
        <c:scatterStyle val="lineMarker"/>
        <c:varyColors val="0"/>
        <c:ser>
          <c:idx val="0"/>
          <c:order val="0"/>
          <c:tx>
            <c:strRef>
              <c:f>Planilha1!$D$5:$D$6</c:f>
              <c:strCache>
                <c:ptCount val="2"/>
                <c:pt idx="0">
                  <c:v>Consumo de fertilizantes nitrogenados</c:v>
                </c:pt>
                <c:pt idx="1">
                  <c:v>Mt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2"/>
                </a:solidFill>
              </a:ln>
              <a:effectLst/>
            </c:spPr>
          </c:marker>
          <c:trendline>
            <c:spPr>
              <a:ln w="50800" cap="rnd">
                <a:solidFill>
                  <a:srgbClr val="EA8B00"/>
                </a:solidFill>
                <a:prstDash val="solid"/>
                <a:headEnd type="oval" w="med" len="med"/>
                <a:tailEnd type="oval" w="med" len="med"/>
              </a:ln>
              <a:effectLst>
                <a:outerShdw blurRad="50800" dist="38100" dir="2700000" algn="tl" rotWithShape="0">
                  <a:schemeClr val="bg1">
                    <a:lumMod val="65000"/>
                    <a:alpha val="40000"/>
                  </a:schemeClr>
                </a:outerShdw>
              </a:effectLst>
            </c:spPr>
            <c:trendlineType val="exp"/>
            <c:dispRSqr val="0"/>
            <c:dispEq val="0"/>
          </c:trendline>
          <c:xVal>
            <c:numRef>
              <c:f>Planilha1!$C$7:$C$8</c:f>
              <c:numCache>
                <c:formatCode>General</c:formatCode>
                <c:ptCount val="2"/>
                <c:pt idx="0">
                  <c:v>1962</c:v>
                </c:pt>
                <c:pt idx="1">
                  <c:v>2017</c:v>
                </c:pt>
              </c:numCache>
            </c:numRef>
          </c:xVal>
          <c:yVal>
            <c:numRef>
              <c:f>Planilha1!$D$7:$D$8</c:f>
              <c:numCache>
                <c:formatCode>General</c:formatCode>
                <c:ptCount val="2"/>
                <c:pt idx="0">
                  <c:v>11.6</c:v>
                </c:pt>
                <c:pt idx="1">
                  <c:v>104.39999999999999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F98C-48C9-A858-AEC3E61563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17087152"/>
        <c:axId val="1316500656"/>
      </c:scatterChart>
      <c:valAx>
        <c:axId val="1317087152"/>
        <c:scaling>
          <c:orientation val="minMax"/>
          <c:max val="2020"/>
          <c:min val="196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1316500656"/>
        <c:crosses val="autoZero"/>
        <c:crossBetween val="midCat"/>
      </c:valAx>
      <c:valAx>
        <c:axId val="1316500656"/>
        <c:scaling>
          <c:orientation val="minMax"/>
          <c:max val="11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131708715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PT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Planilha1!$B$5:$B$6</c:f>
              <c:strCache>
                <c:ptCount val="2"/>
                <c:pt idx="0">
                  <c:v>População em áreas desertificadas </c:v>
                </c:pt>
                <c:pt idx="1">
                  <c:v>Milhões de hab.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2"/>
                </a:solidFill>
              </a:ln>
              <a:effectLst/>
            </c:spPr>
          </c:marker>
          <c:trendline>
            <c:spPr>
              <a:ln w="50800" cap="rnd">
                <a:solidFill>
                  <a:srgbClr val="EA8B00"/>
                </a:solidFill>
                <a:prstDash val="solid"/>
                <a:headEnd type="oval"/>
                <a:tailEnd type="oval"/>
              </a:ln>
              <a:effectLst>
                <a:outerShdw blurRad="50800" dist="38100" dir="2700000" algn="tl" rotWithShape="0">
                  <a:schemeClr val="bg1">
                    <a:lumMod val="50000"/>
                    <a:alpha val="40000"/>
                  </a:schemeClr>
                </a:outerShdw>
                <a:softEdge rad="0"/>
              </a:effectLst>
            </c:spPr>
            <c:trendlineType val="power"/>
            <c:dispRSqr val="0"/>
            <c:dispEq val="0"/>
          </c:trendline>
          <c:xVal>
            <c:numRef>
              <c:f>Planilha1!$A$7:$A$8</c:f>
              <c:numCache>
                <c:formatCode>General</c:formatCode>
                <c:ptCount val="2"/>
                <c:pt idx="0">
                  <c:v>1963</c:v>
                </c:pt>
                <c:pt idx="1">
                  <c:v>2016</c:v>
                </c:pt>
              </c:numCache>
            </c:numRef>
          </c:xVal>
          <c:yVal>
            <c:numRef>
              <c:f>Planilha1!$B$7:$B$8</c:f>
              <c:numCache>
                <c:formatCode>General</c:formatCode>
                <c:ptCount val="2"/>
                <c:pt idx="0" formatCode="0">
                  <c:v>81.666666666666671</c:v>
                </c:pt>
                <c:pt idx="1">
                  <c:v>245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DE0-4992-BBDF-92EDAAD956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17087152"/>
        <c:axId val="1316500656"/>
      </c:scatterChart>
      <c:valAx>
        <c:axId val="1317087152"/>
        <c:scaling>
          <c:orientation val="minMax"/>
          <c:max val="2020"/>
          <c:min val="196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1316500656"/>
        <c:crosses val="autoZero"/>
        <c:crossBetween val="midCat"/>
      </c:valAx>
      <c:valAx>
        <c:axId val="1316500656"/>
        <c:scaling>
          <c:orientation val="minMax"/>
          <c:max val="25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131708715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P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sv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svg"/><Relationship Id="rId1" Type="http://schemas.openxmlformats.org/officeDocument/2006/relationships/image" Target="../media/image87.png"/><Relationship Id="rId6" Type="http://schemas.openxmlformats.org/officeDocument/2006/relationships/image" Target="../media/image92.svg"/><Relationship Id="rId5" Type="http://schemas.openxmlformats.org/officeDocument/2006/relationships/image" Target="../media/image91.png"/><Relationship Id="rId4" Type="http://schemas.openxmlformats.org/officeDocument/2006/relationships/image" Target="../media/image90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svg"/><Relationship Id="rId1" Type="http://schemas.openxmlformats.org/officeDocument/2006/relationships/image" Target="../media/image95.png"/><Relationship Id="rId6" Type="http://schemas.openxmlformats.org/officeDocument/2006/relationships/image" Target="../media/image100.svg"/><Relationship Id="rId5" Type="http://schemas.openxmlformats.org/officeDocument/2006/relationships/image" Target="../media/image99.png"/><Relationship Id="rId4" Type="http://schemas.openxmlformats.org/officeDocument/2006/relationships/image" Target="../media/image98.sv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svg"/><Relationship Id="rId3" Type="http://schemas.openxmlformats.org/officeDocument/2006/relationships/image" Target="../media/image121.png"/><Relationship Id="rId7" Type="http://schemas.openxmlformats.org/officeDocument/2006/relationships/image" Target="../media/image125.png"/><Relationship Id="rId2" Type="http://schemas.openxmlformats.org/officeDocument/2006/relationships/image" Target="../media/image120.svg"/><Relationship Id="rId1" Type="http://schemas.openxmlformats.org/officeDocument/2006/relationships/image" Target="../media/image119.png"/><Relationship Id="rId6" Type="http://schemas.openxmlformats.org/officeDocument/2006/relationships/image" Target="../media/image124.svg"/><Relationship Id="rId5" Type="http://schemas.openxmlformats.org/officeDocument/2006/relationships/image" Target="../media/image123.png"/><Relationship Id="rId4" Type="http://schemas.openxmlformats.org/officeDocument/2006/relationships/image" Target="../media/image122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sv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svg"/><Relationship Id="rId1" Type="http://schemas.openxmlformats.org/officeDocument/2006/relationships/image" Target="../media/image87.png"/><Relationship Id="rId6" Type="http://schemas.openxmlformats.org/officeDocument/2006/relationships/image" Target="../media/image92.svg"/><Relationship Id="rId5" Type="http://schemas.openxmlformats.org/officeDocument/2006/relationships/image" Target="../media/image91.png"/><Relationship Id="rId4" Type="http://schemas.openxmlformats.org/officeDocument/2006/relationships/image" Target="../media/image90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svg"/><Relationship Id="rId1" Type="http://schemas.openxmlformats.org/officeDocument/2006/relationships/image" Target="../media/image95.png"/><Relationship Id="rId6" Type="http://schemas.openxmlformats.org/officeDocument/2006/relationships/image" Target="../media/image100.svg"/><Relationship Id="rId5" Type="http://schemas.openxmlformats.org/officeDocument/2006/relationships/image" Target="../media/image99.png"/><Relationship Id="rId4" Type="http://schemas.openxmlformats.org/officeDocument/2006/relationships/image" Target="../media/image98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svg"/><Relationship Id="rId3" Type="http://schemas.openxmlformats.org/officeDocument/2006/relationships/image" Target="../media/image121.png"/><Relationship Id="rId7" Type="http://schemas.openxmlformats.org/officeDocument/2006/relationships/image" Target="../media/image125.png"/><Relationship Id="rId2" Type="http://schemas.openxmlformats.org/officeDocument/2006/relationships/image" Target="../media/image120.svg"/><Relationship Id="rId1" Type="http://schemas.openxmlformats.org/officeDocument/2006/relationships/image" Target="../media/image119.png"/><Relationship Id="rId6" Type="http://schemas.openxmlformats.org/officeDocument/2006/relationships/image" Target="../media/image124.svg"/><Relationship Id="rId5" Type="http://schemas.openxmlformats.org/officeDocument/2006/relationships/image" Target="../media/image123.png"/><Relationship Id="rId4" Type="http://schemas.openxmlformats.org/officeDocument/2006/relationships/image" Target="../media/image12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FDC711-72F9-4C2B-94E7-865E06BC283B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pt-PT"/>
        </a:p>
      </dgm:t>
    </dgm:pt>
    <dgm:pt modelId="{B7B4C48A-95AC-4D91-8667-0FA03DF2A4C6}">
      <dgm:prSet phldrT="[Text]" custT="1"/>
      <dgm:spPr/>
      <dgm:t>
        <a:bodyPr/>
        <a:lstStyle/>
        <a:p>
          <a:pPr>
            <a:buNone/>
          </a:pPr>
          <a:r>
            <a:rPr lang="pt-PT" sz="2400" b="1" cap="small" spc="30" baseline="0" dirty="0"/>
            <a:t>Temperature </a:t>
          </a:r>
        </a:p>
      </dgm:t>
    </dgm:pt>
    <dgm:pt modelId="{680F8799-87A7-4FD4-9093-5287822DE9EE}" type="parTrans" cxnId="{B185585B-9E99-448C-A654-E38B1A3B3DDE}">
      <dgm:prSet/>
      <dgm:spPr/>
      <dgm:t>
        <a:bodyPr/>
        <a:lstStyle/>
        <a:p>
          <a:endParaRPr lang="pt-PT"/>
        </a:p>
      </dgm:t>
    </dgm:pt>
    <dgm:pt modelId="{457ECC7A-F5B1-406B-BA36-7DE5FC42D7D5}" type="sibTrans" cxnId="{B185585B-9E99-448C-A654-E38B1A3B3DDE}">
      <dgm:prSet/>
      <dgm:spPr/>
      <dgm:t>
        <a:bodyPr/>
        <a:lstStyle/>
        <a:p>
          <a:endParaRPr lang="pt-PT"/>
        </a:p>
      </dgm:t>
    </dgm:pt>
    <dgm:pt modelId="{A4D55076-1D9A-487B-B273-1F1B06F20672}">
      <dgm:prSet custT="1"/>
      <dgm:spPr/>
      <dgm:t>
        <a:bodyPr/>
        <a:lstStyle/>
        <a:p>
          <a:r>
            <a:rPr lang="pt-PT" sz="2400" b="1" cap="small" spc="30" baseline="0" dirty="0"/>
            <a:t>Ocean Sustainability</a:t>
          </a:r>
        </a:p>
      </dgm:t>
    </dgm:pt>
    <dgm:pt modelId="{85140421-10EE-478D-8B5B-CF3BA2B73875}" type="parTrans" cxnId="{371B586F-A779-422B-971E-9973E02297D7}">
      <dgm:prSet/>
      <dgm:spPr/>
      <dgm:t>
        <a:bodyPr/>
        <a:lstStyle/>
        <a:p>
          <a:endParaRPr lang="pt-PT"/>
        </a:p>
      </dgm:t>
    </dgm:pt>
    <dgm:pt modelId="{83ABB09D-F971-473E-9ABD-34FC1839300A}" type="sibTrans" cxnId="{371B586F-A779-422B-971E-9973E02297D7}">
      <dgm:prSet/>
      <dgm:spPr/>
      <dgm:t>
        <a:bodyPr/>
        <a:lstStyle/>
        <a:p>
          <a:endParaRPr lang="pt-PT"/>
        </a:p>
      </dgm:t>
    </dgm:pt>
    <dgm:pt modelId="{8FFF1B68-87F8-4AD9-98D7-7C8D4C546EFD}">
      <dgm:prSet custT="1"/>
      <dgm:spPr/>
      <dgm:t>
        <a:bodyPr/>
        <a:lstStyle/>
        <a:p>
          <a:r>
            <a:rPr lang="pt-PT" sz="2400" b="1" cap="small" spc="30" baseline="0" dirty="0"/>
            <a:t>Extreme weather events</a:t>
          </a:r>
        </a:p>
      </dgm:t>
    </dgm:pt>
    <dgm:pt modelId="{038B50D7-CB26-4D86-99FE-99CD300C7E1E}" type="parTrans" cxnId="{6DAE129C-B023-4F31-A03C-DF3BE0F59376}">
      <dgm:prSet/>
      <dgm:spPr/>
      <dgm:t>
        <a:bodyPr/>
        <a:lstStyle/>
        <a:p>
          <a:endParaRPr lang="pt-PT"/>
        </a:p>
      </dgm:t>
    </dgm:pt>
    <dgm:pt modelId="{45DAFAF4-6A18-4F1B-8F90-485E02900FF9}" type="sibTrans" cxnId="{6DAE129C-B023-4F31-A03C-DF3BE0F59376}">
      <dgm:prSet/>
      <dgm:spPr/>
      <dgm:t>
        <a:bodyPr/>
        <a:lstStyle/>
        <a:p>
          <a:endParaRPr lang="pt-PT"/>
        </a:p>
      </dgm:t>
    </dgm:pt>
    <dgm:pt modelId="{21A523FF-CA25-4231-A75E-C24C8D819BBA}">
      <dgm:prSet phldrT="[Text]" custT="1"/>
      <dgm:spPr/>
      <dgm:t>
        <a:bodyPr/>
        <a:lstStyle/>
        <a:p>
          <a:r>
            <a:rPr lang="pt-PT" sz="2400" b="1" cap="small" spc="30" baseline="0" dirty="0"/>
            <a:t>Wildfires</a:t>
          </a:r>
        </a:p>
      </dgm:t>
    </dgm:pt>
    <dgm:pt modelId="{6D1C0C9F-F4F5-419E-B4CB-C02667BE8C21}" type="parTrans" cxnId="{76F1C292-3A0D-4673-935D-83194EC645A5}">
      <dgm:prSet/>
      <dgm:spPr/>
      <dgm:t>
        <a:bodyPr/>
        <a:lstStyle/>
        <a:p>
          <a:endParaRPr lang="pt-PT"/>
        </a:p>
      </dgm:t>
    </dgm:pt>
    <dgm:pt modelId="{CBA9895A-4CCE-4A07-9133-DC62DBD1410E}" type="sibTrans" cxnId="{76F1C292-3A0D-4673-935D-83194EC645A5}">
      <dgm:prSet/>
      <dgm:spPr/>
      <dgm:t>
        <a:bodyPr/>
        <a:lstStyle/>
        <a:p>
          <a:endParaRPr lang="pt-PT"/>
        </a:p>
      </dgm:t>
    </dgm:pt>
    <dgm:pt modelId="{7BF5719A-BB62-4363-8AB8-99E91B2D9993}" type="pres">
      <dgm:prSet presAssocID="{74FDC711-72F9-4C2B-94E7-865E06BC283B}" presName="Name0" presStyleCnt="0">
        <dgm:presLayoutVars>
          <dgm:chMax/>
          <dgm:chPref/>
          <dgm:dir/>
        </dgm:presLayoutVars>
      </dgm:prSet>
      <dgm:spPr/>
    </dgm:pt>
    <dgm:pt modelId="{46FB58D7-8574-4647-A1E8-06E52E9C24F3}" type="pres">
      <dgm:prSet presAssocID="{B7B4C48A-95AC-4D91-8667-0FA03DF2A4C6}" presName="composite" presStyleCnt="0">
        <dgm:presLayoutVars>
          <dgm:chMax val="1"/>
          <dgm:chPref val="1"/>
        </dgm:presLayoutVars>
      </dgm:prSet>
      <dgm:spPr/>
    </dgm:pt>
    <dgm:pt modelId="{1B371DC3-2207-4CE2-9D2F-71533BF8777F}" type="pres">
      <dgm:prSet presAssocID="{B7B4C48A-95AC-4D91-8667-0FA03DF2A4C6}" presName="Accent" presStyleLbl="trAlignAcc1" presStyleIdx="0" presStyleCnt="4" custLinFactNeighborX="2512">
        <dgm:presLayoutVars>
          <dgm:chMax val="0"/>
          <dgm:chPref val="0"/>
        </dgm:presLayoutVars>
      </dgm:prSet>
      <dgm:spPr/>
    </dgm:pt>
    <dgm:pt modelId="{F6B94F48-E2BA-4056-A19D-DE7DDBCC2836}" type="pres">
      <dgm:prSet presAssocID="{B7B4C48A-95AC-4D91-8667-0FA03DF2A4C6}" presName="Image" presStyleLbl="alignImgPlace1" presStyleIdx="0" presStyleCnt="4" custLinFactNeighborX="2093" custLinFactNeighborY="1314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hermometer"/>
        </a:ext>
      </dgm:extLst>
    </dgm:pt>
    <dgm:pt modelId="{F98FBF2A-EF5F-4A20-895E-A54B759FF69A}" type="pres">
      <dgm:prSet presAssocID="{B7B4C48A-95AC-4D91-8667-0FA03DF2A4C6}" presName="ChildComposite" presStyleCnt="0"/>
      <dgm:spPr/>
    </dgm:pt>
    <dgm:pt modelId="{C7597B15-D11B-477F-9B83-B0E65BD2E0D8}" type="pres">
      <dgm:prSet presAssocID="{B7B4C48A-95AC-4D91-8667-0FA03DF2A4C6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7C3D2117-D4FF-4E68-8526-DF3FB637301E}" type="pres">
      <dgm:prSet presAssocID="{B7B4C48A-95AC-4D91-8667-0FA03DF2A4C6}" presName="Parent" presStyleLbl="revTx" presStyleIdx="0" presStyleCnt="4">
        <dgm:presLayoutVars>
          <dgm:chMax val="1"/>
          <dgm:chPref val="0"/>
          <dgm:bulletEnabled val="1"/>
        </dgm:presLayoutVars>
      </dgm:prSet>
      <dgm:spPr/>
    </dgm:pt>
    <dgm:pt modelId="{A83F6CAA-4F12-4278-AFC9-8BADC14CF75E}" type="pres">
      <dgm:prSet presAssocID="{457ECC7A-F5B1-406B-BA36-7DE5FC42D7D5}" presName="sibTrans" presStyleCnt="0"/>
      <dgm:spPr/>
    </dgm:pt>
    <dgm:pt modelId="{8164EE74-3881-4494-825D-5B93D99BE7AA}" type="pres">
      <dgm:prSet presAssocID="{A4D55076-1D9A-487B-B273-1F1B06F20672}" presName="composite" presStyleCnt="0">
        <dgm:presLayoutVars>
          <dgm:chMax val="1"/>
          <dgm:chPref val="1"/>
        </dgm:presLayoutVars>
      </dgm:prSet>
      <dgm:spPr/>
    </dgm:pt>
    <dgm:pt modelId="{67DA6EFA-C6E9-4387-85FD-E58A3DB93C33}" type="pres">
      <dgm:prSet presAssocID="{A4D55076-1D9A-487B-B273-1F1B06F20672}" presName="Accent" presStyleLbl="trAlignAcc1" presStyleIdx="1" presStyleCnt="4">
        <dgm:presLayoutVars>
          <dgm:chMax val="0"/>
          <dgm:chPref val="0"/>
        </dgm:presLayoutVars>
      </dgm:prSet>
      <dgm:spPr/>
    </dgm:pt>
    <dgm:pt modelId="{BA68DEDF-37ED-4244-8609-1A0429CC9CDA}" type="pres">
      <dgm:prSet presAssocID="{A4D55076-1D9A-487B-B273-1F1B06F20672}" presName="Image" presStyleLbl="alignImgPlace1" presStyleIdx="1" presStyleCnt="4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9000" b="-9000"/>
          </a:stretch>
        </a:blipFill>
      </dgm:spPr>
      <dgm:extLst>
        <a:ext uri="{E40237B7-FDA0-4F09-8148-C483321AD2D9}">
          <dgm14:cNvPr xmlns:dgm14="http://schemas.microsoft.com/office/drawing/2010/diagram" id="0" name="" descr="Wave"/>
        </a:ext>
      </dgm:extLst>
    </dgm:pt>
    <dgm:pt modelId="{72010999-C48B-40EE-8131-A5CBFDD41FDB}" type="pres">
      <dgm:prSet presAssocID="{A4D55076-1D9A-487B-B273-1F1B06F20672}" presName="ChildComposite" presStyleCnt="0"/>
      <dgm:spPr/>
    </dgm:pt>
    <dgm:pt modelId="{505A634C-434C-4539-9428-58853642F105}" type="pres">
      <dgm:prSet presAssocID="{A4D55076-1D9A-487B-B273-1F1B06F20672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302418E9-3F9B-4442-B61B-F5439C48CDC4}" type="pres">
      <dgm:prSet presAssocID="{A4D55076-1D9A-487B-B273-1F1B06F20672}" presName="Parent" presStyleLbl="revTx" presStyleIdx="1" presStyleCnt="4" custScaleX="117470">
        <dgm:presLayoutVars>
          <dgm:chMax val="1"/>
          <dgm:chPref val="0"/>
          <dgm:bulletEnabled val="1"/>
        </dgm:presLayoutVars>
      </dgm:prSet>
      <dgm:spPr/>
    </dgm:pt>
    <dgm:pt modelId="{431CA4A6-DE18-4870-9171-679E49FC0303}" type="pres">
      <dgm:prSet presAssocID="{83ABB09D-F971-473E-9ABD-34FC1839300A}" presName="sibTrans" presStyleCnt="0"/>
      <dgm:spPr/>
    </dgm:pt>
    <dgm:pt modelId="{4A89B97F-03E0-4D2D-AA9C-6E0B341C3B9C}" type="pres">
      <dgm:prSet presAssocID="{8FFF1B68-87F8-4AD9-98D7-7C8D4C546EFD}" presName="composite" presStyleCnt="0">
        <dgm:presLayoutVars>
          <dgm:chMax val="1"/>
          <dgm:chPref val="1"/>
        </dgm:presLayoutVars>
      </dgm:prSet>
      <dgm:spPr/>
    </dgm:pt>
    <dgm:pt modelId="{A84C5536-8B9E-4F2B-9109-E6F7C166950F}" type="pres">
      <dgm:prSet presAssocID="{8FFF1B68-87F8-4AD9-98D7-7C8D4C546EFD}" presName="Accent" presStyleLbl="trAlignAcc1" presStyleIdx="2" presStyleCnt="4">
        <dgm:presLayoutVars>
          <dgm:chMax val="0"/>
          <dgm:chPref val="0"/>
        </dgm:presLayoutVars>
      </dgm:prSet>
      <dgm:spPr/>
    </dgm:pt>
    <dgm:pt modelId="{29070F9E-49E0-4DF2-9D57-98F7E559E7C7}" type="pres">
      <dgm:prSet presAssocID="{8FFF1B68-87F8-4AD9-98D7-7C8D4C546EFD}" presName="Image" presStyleLbl="alignImgPlace1" presStyleIdx="2" presStyleCnt="4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ightning"/>
        </a:ext>
      </dgm:extLst>
    </dgm:pt>
    <dgm:pt modelId="{5E6042F2-6DE7-4623-8E31-C9A470F76343}" type="pres">
      <dgm:prSet presAssocID="{8FFF1B68-87F8-4AD9-98D7-7C8D4C546EFD}" presName="ChildComposite" presStyleCnt="0"/>
      <dgm:spPr/>
    </dgm:pt>
    <dgm:pt modelId="{A3582D92-5020-4C91-BD32-28087DEF9197}" type="pres">
      <dgm:prSet presAssocID="{8FFF1B68-87F8-4AD9-98D7-7C8D4C546EFD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2262C28D-068E-4610-A229-DFE46E984281}" type="pres">
      <dgm:prSet presAssocID="{8FFF1B68-87F8-4AD9-98D7-7C8D4C546EFD}" presName="Parent" presStyleLbl="revTx" presStyleIdx="2" presStyleCnt="4">
        <dgm:presLayoutVars>
          <dgm:chMax val="1"/>
          <dgm:chPref val="0"/>
          <dgm:bulletEnabled val="1"/>
        </dgm:presLayoutVars>
      </dgm:prSet>
      <dgm:spPr/>
    </dgm:pt>
    <dgm:pt modelId="{CA19432D-E26A-4B3A-AD40-EDDBD9620248}" type="pres">
      <dgm:prSet presAssocID="{45DAFAF4-6A18-4F1B-8F90-485E02900FF9}" presName="sibTrans" presStyleCnt="0"/>
      <dgm:spPr/>
    </dgm:pt>
    <dgm:pt modelId="{D50F83C6-BE8D-4564-B53A-185AAE9DAA7E}" type="pres">
      <dgm:prSet presAssocID="{21A523FF-CA25-4231-A75E-C24C8D819BBA}" presName="composite" presStyleCnt="0">
        <dgm:presLayoutVars>
          <dgm:chMax val="1"/>
          <dgm:chPref val="1"/>
        </dgm:presLayoutVars>
      </dgm:prSet>
      <dgm:spPr/>
    </dgm:pt>
    <dgm:pt modelId="{402913D3-87BB-40A2-BB49-E082D2F04C02}" type="pres">
      <dgm:prSet presAssocID="{21A523FF-CA25-4231-A75E-C24C8D819BBA}" presName="Accent" presStyleLbl="trAlignAcc1" presStyleIdx="3" presStyleCnt="4">
        <dgm:presLayoutVars>
          <dgm:chMax val="0"/>
          <dgm:chPref val="0"/>
        </dgm:presLayoutVars>
      </dgm:prSet>
      <dgm:spPr/>
    </dgm:pt>
    <dgm:pt modelId="{8F55299E-F777-41B8-971F-27936AD6D4F0}" type="pres">
      <dgm:prSet presAssocID="{21A523FF-CA25-4231-A75E-C24C8D819BBA}" presName="Image" presStyleLbl="alignImgPlace1" presStyleIdx="3" presStyleCnt="4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t="-9000" b="-9000"/>
          </a:stretch>
        </a:blipFill>
      </dgm:spPr>
      <dgm:extLst>
        <a:ext uri="{E40237B7-FDA0-4F09-8148-C483321AD2D9}">
          <dgm14:cNvPr xmlns:dgm14="http://schemas.microsoft.com/office/drawing/2010/diagram" id="0" name="" descr="Flammable"/>
        </a:ext>
      </dgm:extLst>
    </dgm:pt>
    <dgm:pt modelId="{A4111A36-0473-422C-9455-7D51F4943353}" type="pres">
      <dgm:prSet presAssocID="{21A523FF-CA25-4231-A75E-C24C8D819BBA}" presName="ChildComposite" presStyleCnt="0"/>
      <dgm:spPr/>
    </dgm:pt>
    <dgm:pt modelId="{817C317A-0A65-4F26-9D48-FEA1B60A7E67}" type="pres">
      <dgm:prSet presAssocID="{21A523FF-CA25-4231-A75E-C24C8D819BBA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3B56A2CB-A782-432D-8AFF-FD3643F7875B}" type="pres">
      <dgm:prSet presAssocID="{21A523FF-CA25-4231-A75E-C24C8D819BBA}" presName="Parent" presStyleLbl="revTx" presStyleIdx="3" presStyleCnt="4">
        <dgm:presLayoutVars>
          <dgm:chMax val="1"/>
          <dgm:chPref val="0"/>
          <dgm:bulletEnabled val="1"/>
        </dgm:presLayoutVars>
      </dgm:prSet>
      <dgm:spPr/>
    </dgm:pt>
  </dgm:ptLst>
  <dgm:cxnLst>
    <dgm:cxn modelId="{68173709-990E-4046-BF7D-0589E431DC77}" type="presOf" srcId="{B7B4C48A-95AC-4D91-8667-0FA03DF2A4C6}" destId="{7C3D2117-D4FF-4E68-8526-DF3FB637301E}" srcOrd="0" destOrd="0" presId="urn:microsoft.com/office/officeart/2008/layout/CaptionedPictures"/>
    <dgm:cxn modelId="{B185585B-9E99-448C-A654-E38B1A3B3DDE}" srcId="{74FDC711-72F9-4C2B-94E7-865E06BC283B}" destId="{B7B4C48A-95AC-4D91-8667-0FA03DF2A4C6}" srcOrd="0" destOrd="0" parTransId="{680F8799-87A7-4FD4-9093-5287822DE9EE}" sibTransId="{457ECC7A-F5B1-406B-BA36-7DE5FC42D7D5}"/>
    <dgm:cxn modelId="{371B586F-A779-422B-971E-9973E02297D7}" srcId="{74FDC711-72F9-4C2B-94E7-865E06BC283B}" destId="{A4D55076-1D9A-487B-B273-1F1B06F20672}" srcOrd="1" destOrd="0" parTransId="{85140421-10EE-478D-8B5B-CF3BA2B73875}" sibTransId="{83ABB09D-F971-473E-9ABD-34FC1839300A}"/>
    <dgm:cxn modelId="{0E32DA51-0A53-4860-B2C0-1E2C1D563439}" type="presOf" srcId="{74FDC711-72F9-4C2B-94E7-865E06BC283B}" destId="{7BF5719A-BB62-4363-8AB8-99E91B2D9993}" srcOrd="0" destOrd="0" presId="urn:microsoft.com/office/officeart/2008/layout/CaptionedPictures"/>
    <dgm:cxn modelId="{78EBDB52-C94F-483C-A0D0-AC94373FE419}" type="presOf" srcId="{8FFF1B68-87F8-4AD9-98D7-7C8D4C546EFD}" destId="{2262C28D-068E-4610-A229-DFE46E984281}" srcOrd="0" destOrd="0" presId="urn:microsoft.com/office/officeart/2008/layout/CaptionedPictures"/>
    <dgm:cxn modelId="{76F1C292-3A0D-4673-935D-83194EC645A5}" srcId="{74FDC711-72F9-4C2B-94E7-865E06BC283B}" destId="{21A523FF-CA25-4231-A75E-C24C8D819BBA}" srcOrd="3" destOrd="0" parTransId="{6D1C0C9F-F4F5-419E-B4CB-C02667BE8C21}" sibTransId="{CBA9895A-4CCE-4A07-9133-DC62DBD1410E}"/>
    <dgm:cxn modelId="{6DAE129C-B023-4F31-A03C-DF3BE0F59376}" srcId="{74FDC711-72F9-4C2B-94E7-865E06BC283B}" destId="{8FFF1B68-87F8-4AD9-98D7-7C8D4C546EFD}" srcOrd="2" destOrd="0" parTransId="{038B50D7-CB26-4D86-99FE-99CD300C7E1E}" sibTransId="{45DAFAF4-6A18-4F1B-8F90-485E02900FF9}"/>
    <dgm:cxn modelId="{49C708A2-EDB7-499A-8E08-6DBD41006C8F}" type="presOf" srcId="{A4D55076-1D9A-487B-B273-1F1B06F20672}" destId="{302418E9-3F9B-4442-B61B-F5439C48CDC4}" srcOrd="0" destOrd="0" presId="urn:microsoft.com/office/officeart/2008/layout/CaptionedPictures"/>
    <dgm:cxn modelId="{AAFDD6CB-FB70-46B9-8DE4-632670C54241}" type="presOf" srcId="{21A523FF-CA25-4231-A75E-C24C8D819BBA}" destId="{3B56A2CB-A782-432D-8AFF-FD3643F7875B}" srcOrd="0" destOrd="0" presId="urn:microsoft.com/office/officeart/2008/layout/CaptionedPictures"/>
    <dgm:cxn modelId="{9FA75643-9392-46F6-8D0F-8231713B98B1}" type="presParOf" srcId="{7BF5719A-BB62-4363-8AB8-99E91B2D9993}" destId="{46FB58D7-8574-4647-A1E8-06E52E9C24F3}" srcOrd="0" destOrd="0" presId="urn:microsoft.com/office/officeart/2008/layout/CaptionedPictures"/>
    <dgm:cxn modelId="{E2EDA9F5-8C63-4AE8-B8F4-F2F158EF3A87}" type="presParOf" srcId="{46FB58D7-8574-4647-A1E8-06E52E9C24F3}" destId="{1B371DC3-2207-4CE2-9D2F-71533BF8777F}" srcOrd="0" destOrd="0" presId="urn:microsoft.com/office/officeart/2008/layout/CaptionedPictures"/>
    <dgm:cxn modelId="{336682D0-A569-46DA-A5D5-418E13B4CE0B}" type="presParOf" srcId="{46FB58D7-8574-4647-A1E8-06E52E9C24F3}" destId="{F6B94F48-E2BA-4056-A19D-DE7DDBCC2836}" srcOrd="1" destOrd="0" presId="urn:microsoft.com/office/officeart/2008/layout/CaptionedPictures"/>
    <dgm:cxn modelId="{475D9DD8-48EC-4A5A-BA64-322236933B9E}" type="presParOf" srcId="{46FB58D7-8574-4647-A1E8-06E52E9C24F3}" destId="{F98FBF2A-EF5F-4A20-895E-A54B759FF69A}" srcOrd="2" destOrd="0" presId="urn:microsoft.com/office/officeart/2008/layout/CaptionedPictures"/>
    <dgm:cxn modelId="{6F394027-7DF2-4482-982A-D08970D5A16D}" type="presParOf" srcId="{F98FBF2A-EF5F-4A20-895E-A54B759FF69A}" destId="{C7597B15-D11B-477F-9B83-B0E65BD2E0D8}" srcOrd="0" destOrd="0" presId="urn:microsoft.com/office/officeart/2008/layout/CaptionedPictures"/>
    <dgm:cxn modelId="{BED5AEC7-B0E0-4F97-A0BF-34DB5DB70484}" type="presParOf" srcId="{F98FBF2A-EF5F-4A20-895E-A54B759FF69A}" destId="{7C3D2117-D4FF-4E68-8526-DF3FB637301E}" srcOrd="1" destOrd="0" presId="urn:microsoft.com/office/officeart/2008/layout/CaptionedPictures"/>
    <dgm:cxn modelId="{859D8841-1A34-438F-893B-982EEB83F04F}" type="presParOf" srcId="{7BF5719A-BB62-4363-8AB8-99E91B2D9993}" destId="{A83F6CAA-4F12-4278-AFC9-8BADC14CF75E}" srcOrd="1" destOrd="0" presId="urn:microsoft.com/office/officeart/2008/layout/CaptionedPictures"/>
    <dgm:cxn modelId="{D3A0D29B-1202-4341-95A9-9295511D153A}" type="presParOf" srcId="{7BF5719A-BB62-4363-8AB8-99E91B2D9993}" destId="{8164EE74-3881-4494-825D-5B93D99BE7AA}" srcOrd="2" destOrd="0" presId="urn:microsoft.com/office/officeart/2008/layout/CaptionedPictures"/>
    <dgm:cxn modelId="{64F5179B-1E15-4758-BC74-411A489F6288}" type="presParOf" srcId="{8164EE74-3881-4494-825D-5B93D99BE7AA}" destId="{67DA6EFA-C6E9-4387-85FD-E58A3DB93C33}" srcOrd="0" destOrd="0" presId="urn:microsoft.com/office/officeart/2008/layout/CaptionedPictures"/>
    <dgm:cxn modelId="{391FB5DD-FC16-45AA-8077-355624B9C62B}" type="presParOf" srcId="{8164EE74-3881-4494-825D-5B93D99BE7AA}" destId="{BA68DEDF-37ED-4244-8609-1A0429CC9CDA}" srcOrd="1" destOrd="0" presId="urn:microsoft.com/office/officeart/2008/layout/CaptionedPictures"/>
    <dgm:cxn modelId="{C40B38C1-6039-48AC-AFF8-0ECBAE652136}" type="presParOf" srcId="{8164EE74-3881-4494-825D-5B93D99BE7AA}" destId="{72010999-C48B-40EE-8131-A5CBFDD41FDB}" srcOrd="2" destOrd="0" presId="urn:microsoft.com/office/officeart/2008/layout/CaptionedPictures"/>
    <dgm:cxn modelId="{4DA3D1CD-E4BF-4A5A-B9BC-A73CD1DD4813}" type="presParOf" srcId="{72010999-C48B-40EE-8131-A5CBFDD41FDB}" destId="{505A634C-434C-4539-9428-58853642F105}" srcOrd="0" destOrd="0" presId="urn:microsoft.com/office/officeart/2008/layout/CaptionedPictures"/>
    <dgm:cxn modelId="{F6606C53-8E79-436F-9B0B-AEEB5E68F211}" type="presParOf" srcId="{72010999-C48B-40EE-8131-A5CBFDD41FDB}" destId="{302418E9-3F9B-4442-B61B-F5439C48CDC4}" srcOrd="1" destOrd="0" presId="urn:microsoft.com/office/officeart/2008/layout/CaptionedPictures"/>
    <dgm:cxn modelId="{AF3C724F-AB07-4066-A32A-861AD2114B2F}" type="presParOf" srcId="{7BF5719A-BB62-4363-8AB8-99E91B2D9993}" destId="{431CA4A6-DE18-4870-9171-679E49FC0303}" srcOrd="3" destOrd="0" presId="urn:microsoft.com/office/officeart/2008/layout/CaptionedPictures"/>
    <dgm:cxn modelId="{2A53F4C6-E647-48FD-B519-ECFC0F9D571F}" type="presParOf" srcId="{7BF5719A-BB62-4363-8AB8-99E91B2D9993}" destId="{4A89B97F-03E0-4D2D-AA9C-6E0B341C3B9C}" srcOrd="4" destOrd="0" presId="urn:microsoft.com/office/officeart/2008/layout/CaptionedPictures"/>
    <dgm:cxn modelId="{07565BCE-06DA-42E4-9A99-6F52376AAD0A}" type="presParOf" srcId="{4A89B97F-03E0-4D2D-AA9C-6E0B341C3B9C}" destId="{A84C5536-8B9E-4F2B-9109-E6F7C166950F}" srcOrd="0" destOrd="0" presId="urn:microsoft.com/office/officeart/2008/layout/CaptionedPictures"/>
    <dgm:cxn modelId="{626804EE-74E7-42FA-A954-2996EEB57280}" type="presParOf" srcId="{4A89B97F-03E0-4D2D-AA9C-6E0B341C3B9C}" destId="{29070F9E-49E0-4DF2-9D57-98F7E559E7C7}" srcOrd="1" destOrd="0" presId="urn:microsoft.com/office/officeart/2008/layout/CaptionedPictures"/>
    <dgm:cxn modelId="{19C39BBB-BC0C-4242-8658-945B075416BF}" type="presParOf" srcId="{4A89B97F-03E0-4D2D-AA9C-6E0B341C3B9C}" destId="{5E6042F2-6DE7-4623-8E31-C9A470F76343}" srcOrd="2" destOrd="0" presId="urn:microsoft.com/office/officeart/2008/layout/CaptionedPictures"/>
    <dgm:cxn modelId="{B2D4DF67-A534-48FF-A514-975C86E11C2D}" type="presParOf" srcId="{5E6042F2-6DE7-4623-8E31-C9A470F76343}" destId="{A3582D92-5020-4C91-BD32-28087DEF9197}" srcOrd="0" destOrd="0" presId="urn:microsoft.com/office/officeart/2008/layout/CaptionedPictures"/>
    <dgm:cxn modelId="{7B8C8844-0081-454D-949F-DA8EFCD697CC}" type="presParOf" srcId="{5E6042F2-6DE7-4623-8E31-C9A470F76343}" destId="{2262C28D-068E-4610-A229-DFE46E984281}" srcOrd="1" destOrd="0" presId="urn:microsoft.com/office/officeart/2008/layout/CaptionedPictures"/>
    <dgm:cxn modelId="{7787B494-5A67-4AD3-946D-FB16F3A218F6}" type="presParOf" srcId="{7BF5719A-BB62-4363-8AB8-99E91B2D9993}" destId="{CA19432D-E26A-4B3A-AD40-EDDBD9620248}" srcOrd="5" destOrd="0" presId="urn:microsoft.com/office/officeart/2008/layout/CaptionedPictures"/>
    <dgm:cxn modelId="{83A6084B-4029-4E22-ACDD-C3A352FBA964}" type="presParOf" srcId="{7BF5719A-BB62-4363-8AB8-99E91B2D9993}" destId="{D50F83C6-BE8D-4564-B53A-185AAE9DAA7E}" srcOrd="6" destOrd="0" presId="urn:microsoft.com/office/officeart/2008/layout/CaptionedPictures"/>
    <dgm:cxn modelId="{C2F88C30-FEF0-46FE-BEBE-BDD246D74B6E}" type="presParOf" srcId="{D50F83C6-BE8D-4564-B53A-185AAE9DAA7E}" destId="{402913D3-87BB-40A2-BB49-E082D2F04C02}" srcOrd="0" destOrd="0" presId="urn:microsoft.com/office/officeart/2008/layout/CaptionedPictures"/>
    <dgm:cxn modelId="{6726E70D-2C2E-4594-94C9-9874890394A2}" type="presParOf" srcId="{D50F83C6-BE8D-4564-B53A-185AAE9DAA7E}" destId="{8F55299E-F777-41B8-971F-27936AD6D4F0}" srcOrd="1" destOrd="0" presId="urn:microsoft.com/office/officeart/2008/layout/CaptionedPictures"/>
    <dgm:cxn modelId="{F44EE89B-7C2D-4A3C-AE6B-2433891F7758}" type="presParOf" srcId="{D50F83C6-BE8D-4564-B53A-185AAE9DAA7E}" destId="{A4111A36-0473-422C-9455-7D51F4943353}" srcOrd="2" destOrd="0" presId="urn:microsoft.com/office/officeart/2008/layout/CaptionedPictures"/>
    <dgm:cxn modelId="{9DF78447-8FA3-41C3-AEB4-98676012F69C}" type="presParOf" srcId="{A4111A36-0473-422C-9455-7D51F4943353}" destId="{817C317A-0A65-4F26-9D48-FEA1B60A7E67}" srcOrd="0" destOrd="0" presId="urn:microsoft.com/office/officeart/2008/layout/CaptionedPictures"/>
    <dgm:cxn modelId="{B62DEBA4-CD9E-4574-96BE-BD067622B8A1}" type="presParOf" srcId="{A4111A36-0473-422C-9455-7D51F4943353}" destId="{3B56A2CB-A782-432D-8AFF-FD3643F7875B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17D1693-43B2-41CC-9D4A-C1C1E8B3B595}" type="doc">
      <dgm:prSet loTypeId="urn:microsoft.com/office/officeart/2018/5/layout/IconCircleLabelList" loCatId="icon" qsTypeId="urn:microsoft.com/office/officeart/2005/8/quickstyle/simple2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5F3B67C0-DB5B-42F0-921D-A2737936EAAD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pt-PT" b="1"/>
            <a:t>Ocean heat content</a:t>
          </a:r>
          <a:endParaRPr lang="en-US" dirty="0"/>
        </a:p>
      </dgm:t>
    </dgm:pt>
    <dgm:pt modelId="{A980B28C-064A-4A5E-A147-AB18B661386F}" type="parTrans" cxnId="{499ED20C-A114-439D-8E6C-7183DE30FA3C}">
      <dgm:prSet/>
      <dgm:spPr/>
      <dgm:t>
        <a:bodyPr/>
        <a:lstStyle/>
        <a:p>
          <a:endParaRPr lang="en-US"/>
        </a:p>
      </dgm:t>
    </dgm:pt>
    <dgm:pt modelId="{A7347BDE-5EF3-4551-9A80-EFDBD984082D}" type="sibTrans" cxnId="{499ED20C-A114-439D-8E6C-7183DE30FA3C}">
      <dgm:prSet/>
      <dgm:spPr/>
      <dgm:t>
        <a:bodyPr/>
        <a:lstStyle/>
        <a:p>
          <a:endParaRPr lang="en-US"/>
        </a:p>
      </dgm:t>
    </dgm:pt>
    <dgm:pt modelId="{825CBA55-B487-4719-9FCD-EEDEE79BB445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pt-PT" b="1" dirty="0"/>
            <a:t>Ocean acidification</a:t>
          </a:r>
          <a:endParaRPr lang="en-US" dirty="0"/>
        </a:p>
      </dgm:t>
    </dgm:pt>
    <dgm:pt modelId="{5DE593EC-64EA-469D-B7ED-F40072605085}" type="parTrans" cxnId="{4030DFB6-D72C-4807-962B-71F6E9A2312C}">
      <dgm:prSet/>
      <dgm:spPr/>
      <dgm:t>
        <a:bodyPr/>
        <a:lstStyle/>
        <a:p>
          <a:endParaRPr lang="en-GB"/>
        </a:p>
      </dgm:t>
    </dgm:pt>
    <dgm:pt modelId="{9C695475-A0F4-4D06-BAE2-4A955F1F8A12}" type="sibTrans" cxnId="{4030DFB6-D72C-4807-962B-71F6E9A2312C}">
      <dgm:prSet/>
      <dgm:spPr/>
      <dgm:t>
        <a:bodyPr/>
        <a:lstStyle/>
        <a:p>
          <a:endParaRPr lang="en-GB"/>
        </a:p>
      </dgm:t>
    </dgm:pt>
    <dgm:pt modelId="{07A485F4-98BE-4B15-8C9A-107DE54DA741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pt-PT" b="1" dirty="0"/>
            <a:t>Sea level rise</a:t>
          </a:r>
          <a:endParaRPr lang="en-GB"/>
        </a:p>
      </dgm:t>
    </dgm:pt>
    <dgm:pt modelId="{AE74046B-DA71-40EB-A7D7-13E174109EC6}" type="parTrans" cxnId="{BCF6972B-67F5-4FFC-A26E-6F40069562C4}">
      <dgm:prSet/>
      <dgm:spPr/>
      <dgm:t>
        <a:bodyPr/>
        <a:lstStyle/>
        <a:p>
          <a:endParaRPr lang="en-GB"/>
        </a:p>
      </dgm:t>
    </dgm:pt>
    <dgm:pt modelId="{8DC69781-BB0B-46C4-B030-D71271F0ED53}" type="sibTrans" cxnId="{BCF6972B-67F5-4FFC-A26E-6F40069562C4}">
      <dgm:prSet/>
      <dgm:spPr/>
      <dgm:t>
        <a:bodyPr/>
        <a:lstStyle/>
        <a:p>
          <a:endParaRPr lang="en-GB"/>
        </a:p>
      </dgm:t>
    </dgm:pt>
    <dgm:pt modelId="{032F2C76-F1CD-4A74-ACB7-341C6C316EAE}" type="pres">
      <dgm:prSet presAssocID="{917D1693-43B2-41CC-9D4A-C1C1E8B3B595}" presName="root" presStyleCnt="0">
        <dgm:presLayoutVars>
          <dgm:dir/>
          <dgm:resizeHandles val="exact"/>
        </dgm:presLayoutVars>
      </dgm:prSet>
      <dgm:spPr/>
    </dgm:pt>
    <dgm:pt modelId="{ADE2E794-B3DD-4516-B439-FEFE2D70FBFD}" type="pres">
      <dgm:prSet presAssocID="{5F3B67C0-DB5B-42F0-921D-A2737936EAAD}" presName="compNode" presStyleCnt="0"/>
      <dgm:spPr/>
    </dgm:pt>
    <dgm:pt modelId="{037F3893-BD42-40B9-A357-BA1901D9877E}" type="pres">
      <dgm:prSet presAssocID="{5F3B67C0-DB5B-42F0-921D-A2737936EAAD}" presName="iconBgRect" presStyleLbl="bgShp" presStyleIdx="0" presStyleCnt="3"/>
      <dgm:spPr>
        <a:solidFill>
          <a:srgbClr val="EA8B00"/>
        </a:solidFill>
      </dgm:spPr>
    </dgm:pt>
    <dgm:pt modelId="{DFCE4519-95C5-4A88-9230-5F8D45E5E533}" type="pres">
      <dgm:prSet presAssocID="{5F3B67C0-DB5B-42F0-921D-A2737936EAAD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unset scene"/>
        </a:ext>
      </dgm:extLst>
    </dgm:pt>
    <dgm:pt modelId="{ED3C082D-D6A4-4957-A53E-010E5F2D336E}" type="pres">
      <dgm:prSet presAssocID="{5F3B67C0-DB5B-42F0-921D-A2737936EAAD}" presName="spaceRect" presStyleCnt="0"/>
      <dgm:spPr/>
    </dgm:pt>
    <dgm:pt modelId="{619D3928-C8E4-4836-A702-5A00F8E310A4}" type="pres">
      <dgm:prSet presAssocID="{5F3B67C0-DB5B-42F0-921D-A2737936EAAD}" presName="textRect" presStyleLbl="revTx" presStyleIdx="0" presStyleCnt="3">
        <dgm:presLayoutVars>
          <dgm:chMax val="1"/>
          <dgm:chPref val="1"/>
        </dgm:presLayoutVars>
      </dgm:prSet>
      <dgm:spPr/>
    </dgm:pt>
    <dgm:pt modelId="{8EB93A1A-F725-444A-97BB-EE3337A02589}" type="pres">
      <dgm:prSet presAssocID="{A7347BDE-5EF3-4551-9A80-EFDBD984082D}" presName="sibTrans" presStyleCnt="0"/>
      <dgm:spPr/>
    </dgm:pt>
    <dgm:pt modelId="{F5007B07-FEE6-4F71-BC29-EB6BD8B6C545}" type="pres">
      <dgm:prSet presAssocID="{825CBA55-B487-4719-9FCD-EEDEE79BB445}" presName="compNode" presStyleCnt="0"/>
      <dgm:spPr/>
    </dgm:pt>
    <dgm:pt modelId="{8639EBA8-499E-4932-A43E-727A0DC05D8D}" type="pres">
      <dgm:prSet presAssocID="{825CBA55-B487-4719-9FCD-EEDEE79BB445}" presName="iconBgRect" presStyleLbl="bgShp" presStyleIdx="1" presStyleCnt="3"/>
      <dgm:spPr/>
    </dgm:pt>
    <dgm:pt modelId="{3B63A81E-D878-4891-9F9C-DF9A241B2EC2}" type="pres">
      <dgm:prSet presAssocID="{825CBA55-B487-4719-9FCD-EEDEE79BB445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ish"/>
        </a:ext>
      </dgm:extLst>
    </dgm:pt>
    <dgm:pt modelId="{DD16C754-8E65-470A-A8FF-B959FB5EDDF2}" type="pres">
      <dgm:prSet presAssocID="{825CBA55-B487-4719-9FCD-EEDEE79BB445}" presName="spaceRect" presStyleCnt="0"/>
      <dgm:spPr/>
    </dgm:pt>
    <dgm:pt modelId="{9BB2CDC3-9281-45D0-8AB8-EF4AA658FC50}" type="pres">
      <dgm:prSet presAssocID="{825CBA55-B487-4719-9FCD-EEDEE79BB445}" presName="textRect" presStyleLbl="revTx" presStyleIdx="1" presStyleCnt="3">
        <dgm:presLayoutVars>
          <dgm:chMax val="1"/>
          <dgm:chPref val="1"/>
        </dgm:presLayoutVars>
      </dgm:prSet>
      <dgm:spPr/>
    </dgm:pt>
    <dgm:pt modelId="{AB65DC04-B0C9-4D48-A60B-AC05D8E48B2D}" type="pres">
      <dgm:prSet presAssocID="{9C695475-A0F4-4D06-BAE2-4A955F1F8A12}" presName="sibTrans" presStyleCnt="0"/>
      <dgm:spPr/>
    </dgm:pt>
    <dgm:pt modelId="{BF5DDDBB-CC02-44D0-95AB-88B3817C1EF0}" type="pres">
      <dgm:prSet presAssocID="{07A485F4-98BE-4B15-8C9A-107DE54DA741}" presName="compNode" presStyleCnt="0"/>
      <dgm:spPr/>
    </dgm:pt>
    <dgm:pt modelId="{E4CBE17C-7EB3-4D78-9B6C-4004401DB751}" type="pres">
      <dgm:prSet presAssocID="{07A485F4-98BE-4B15-8C9A-107DE54DA741}" presName="iconBgRect" presStyleLbl="bgShp" presStyleIdx="2" presStyleCnt="3"/>
      <dgm:spPr/>
    </dgm:pt>
    <dgm:pt modelId="{1F7C9CC5-DB06-4BE1-98EB-682C3B2EA571}" type="pres">
      <dgm:prSet presAssocID="{07A485F4-98BE-4B15-8C9A-107DE54DA741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ave"/>
        </a:ext>
      </dgm:extLst>
    </dgm:pt>
    <dgm:pt modelId="{FA56BE6B-83A0-44B9-9017-3B750A0D548B}" type="pres">
      <dgm:prSet presAssocID="{07A485F4-98BE-4B15-8C9A-107DE54DA741}" presName="spaceRect" presStyleCnt="0"/>
      <dgm:spPr/>
    </dgm:pt>
    <dgm:pt modelId="{9B774E67-61EF-4477-B085-B8901A6825BA}" type="pres">
      <dgm:prSet presAssocID="{07A485F4-98BE-4B15-8C9A-107DE54DA741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499ED20C-A114-439D-8E6C-7183DE30FA3C}" srcId="{917D1693-43B2-41CC-9D4A-C1C1E8B3B595}" destId="{5F3B67C0-DB5B-42F0-921D-A2737936EAAD}" srcOrd="0" destOrd="0" parTransId="{A980B28C-064A-4A5E-A147-AB18B661386F}" sibTransId="{A7347BDE-5EF3-4551-9A80-EFDBD984082D}"/>
    <dgm:cxn modelId="{030D360D-E45B-4512-8C5F-B99DB9B1534C}" type="presOf" srcId="{825CBA55-B487-4719-9FCD-EEDEE79BB445}" destId="{9BB2CDC3-9281-45D0-8AB8-EF4AA658FC50}" srcOrd="0" destOrd="0" presId="urn:microsoft.com/office/officeart/2018/5/layout/IconCircleLabelList"/>
    <dgm:cxn modelId="{BCF6972B-67F5-4FFC-A26E-6F40069562C4}" srcId="{917D1693-43B2-41CC-9D4A-C1C1E8B3B595}" destId="{07A485F4-98BE-4B15-8C9A-107DE54DA741}" srcOrd="2" destOrd="0" parTransId="{AE74046B-DA71-40EB-A7D7-13E174109EC6}" sibTransId="{8DC69781-BB0B-46C4-B030-D71271F0ED53}"/>
    <dgm:cxn modelId="{48F632AF-E533-4802-B4CE-B693565E77F6}" type="presOf" srcId="{917D1693-43B2-41CC-9D4A-C1C1E8B3B595}" destId="{032F2C76-F1CD-4A74-ACB7-341C6C316EAE}" srcOrd="0" destOrd="0" presId="urn:microsoft.com/office/officeart/2018/5/layout/IconCircleLabelList"/>
    <dgm:cxn modelId="{4030DFB6-D72C-4807-962B-71F6E9A2312C}" srcId="{917D1693-43B2-41CC-9D4A-C1C1E8B3B595}" destId="{825CBA55-B487-4719-9FCD-EEDEE79BB445}" srcOrd="1" destOrd="0" parTransId="{5DE593EC-64EA-469D-B7ED-F40072605085}" sibTransId="{9C695475-A0F4-4D06-BAE2-4A955F1F8A12}"/>
    <dgm:cxn modelId="{78F4B7E3-7639-4D1B-B1E2-59E954FDA739}" type="presOf" srcId="{07A485F4-98BE-4B15-8C9A-107DE54DA741}" destId="{9B774E67-61EF-4477-B085-B8901A6825BA}" srcOrd="0" destOrd="0" presId="urn:microsoft.com/office/officeart/2018/5/layout/IconCircleLabelList"/>
    <dgm:cxn modelId="{E904A3E8-FBC7-4FFB-9FC0-21087588E13C}" type="presOf" srcId="{5F3B67C0-DB5B-42F0-921D-A2737936EAAD}" destId="{619D3928-C8E4-4836-A702-5A00F8E310A4}" srcOrd="0" destOrd="0" presId="urn:microsoft.com/office/officeart/2018/5/layout/IconCircleLabelList"/>
    <dgm:cxn modelId="{631F30F7-6418-4C2E-A8DD-5978A0A1738B}" type="presParOf" srcId="{032F2C76-F1CD-4A74-ACB7-341C6C316EAE}" destId="{ADE2E794-B3DD-4516-B439-FEFE2D70FBFD}" srcOrd="0" destOrd="0" presId="urn:microsoft.com/office/officeart/2018/5/layout/IconCircleLabelList"/>
    <dgm:cxn modelId="{F5D2810E-918C-43DF-BEA0-FBE21B1625D2}" type="presParOf" srcId="{ADE2E794-B3DD-4516-B439-FEFE2D70FBFD}" destId="{037F3893-BD42-40B9-A357-BA1901D9877E}" srcOrd="0" destOrd="0" presId="urn:microsoft.com/office/officeart/2018/5/layout/IconCircleLabelList"/>
    <dgm:cxn modelId="{63A36351-DAE4-4C09-B797-6920E08BBC02}" type="presParOf" srcId="{ADE2E794-B3DD-4516-B439-FEFE2D70FBFD}" destId="{DFCE4519-95C5-4A88-9230-5F8D45E5E533}" srcOrd="1" destOrd="0" presId="urn:microsoft.com/office/officeart/2018/5/layout/IconCircleLabelList"/>
    <dgm:cxn modelId="{9A3C155F-D09F-4C3F-8CC8-8C600F5C43E3}" type="presParOf" srcId="{ADE2E794-B3DD-4516-B439-FEFE2D70FBFD}" destId="{ED3C082D-D6A4-4957-A53E-010E5F2D336E}" srcOrd="2" destOrd="0" presId="urn:microsoft.com/office/officeart/2018/5/layout/IconCircleLabelList"/>
    <dgm:cxn modelId="{22C1CE46-2C48-4DD2-BE6B-F08E4A6C2C50}" type="presParOf" srcId="{ADE2E794-B3DD-4516-B439-FEFE2D70FBFD}" destId="{619D3928-C8E4-4836-A702-5A00F8E310A4}" srcOrd="3" destOrd="0" presId="urn:microsoft.com/office/officeart/2018/5/layout/IconCircleLabelList"/>
    <dgm:cxn modelId="{0D151591-AF07-43BB-8E78-3C8180B038F0}" type="presParOf" srcId="{032F2C76-F1CD-4A74-ACB7-341C6C316EAE}" destId="{8EB93A1A-F725-444A-97BB-EE3337A02589}" srcOrd="1" destOrd="0" presId="urn:microsoft.com/office/officeart/2018/5/layout/IconCircleLabelList"/>
    <dgm:cxn modelId="{B9E03B65-0232-4C3F-B00E-2EDC57DAEFA3}" type="presParOf" srcId="{032F2C76-F1CD-4A74-ACB7-341C6C316EAE}" destId="{F5007B07-FEE6-4F71-BC29-EB6BD8B6C545}" srcOrd="2" destOrd="0" presId="urn:microsoft.com/office/officeart/2018/5/layout/IconCircleLabelList"/>
    <dgm:cxn modelId="{0250CE10-C88E-4DEA-A5B7-46CCDC862704}" type="presParOf" srcId="{F5007B07-FEE6-4F71-BC29-EB6BD8B6C545}" destId="{8639EBA8-499E-4932-A43E-727A0DC05D8D}" srcOrd="0" destOrd="0" presId="urn:microsoft.com/office/officeart/2018/5/layout/IconCircleLabelList"/>
    <dgm:cxn modelId="{43B31882-7EA8-450D-A247-9EDA97E682DE}" type="presParOf" srcId="{F5007B07-FEE6-4F71-BC29-EB6BD8B6C545}" destId="{3B63A81E-D878-4891-9F9C-DF9A241B2EC2}" srcOrd="1" destOrd="0" presId="urn:microsoft.com/office/officeart/2018/5/layout/IconCircleLabelList"/>
    <dgm:cxn modelId="{D4028BD0-82A1-4A9D-86E0-AB639A89A00A}" type="presParOf" srcId="{F5007B07-FEE6-4F71-BC29-EB6BD8B6C545}" destId="{DD16C754-8E65-470A-A8FF-B959FB5EDDF2}" srcOrd="2" destOrd="0" presId="urn:microsoft.com/office/officeart/2018/5/layout/IconCircleLabelList"/>
    <dgm:cxn modelId="{89AA3055-C158-4198-9663-76F865F8543F}" type="presParOf" srcId="{F5007B07-FEE6-4F71-BC29-EB6BD8B6C545}" destId="{9BB2CDC3-9281-45D0-8AB8-EF4AA658FC50}" srcOrd="3" destOrd="0" presId="urn:microsoft.com/office/officeart/2018/5/layout/IconCircleLabelList"/>
    <dgm:cxn modelId="{3E8B35E1-71B5-4F15-8396-C7386355B8C0}" type="presParOf" srcId="{032F2C76-F1CD-4A74-ACB7-341C6C316EAE}" destId="{AB65DC04-B0C9-4D48-A60B-AC05D8E48B2D}" srcOrd="3" destOrd="0" presId="urn:microsoft.com/office/officeart/2018/5/layout/IconCircleLabelList"/>
    <dgm:cxn modelId="{58EAF2B5-CFD7-4E55-938C-F7F76553590E}" type="presParOf" srcId="{032F2C76-F1CD-4A74-ACB7-341C6C316EAE}" destId="{BF5DDDBB-CC02-44D0-95AB-88B3817C1EF0}" srcOrd="4" destOrd="0" presId="urn:microsoft.com/office/officeart/2018/5/layout/IconCircleLabelList"/>
    <dgm:cxn modelId="{8F87032C-6A2D-48FB-8ABC-59E9D4618929}" type="presParOf" srcId="{BF5DDDBB-CC02-44D0-95AB-88B3817C1EF0}" destId="{E4CBE17C-7EB3-4D78-9B6C-4004401DB751}" srcOrd="0" destOrd="0" presId="urn:microsoft.com/office/officeart/2018/5/layout/IconCircleLabelList"/>
    <dgm:cxn modelId="{AD03174B-E723-4A56-8592-67018ECFA64C}" type="presParOf" srcId="{BF5DDDBB-CC02-44D0-95AB-88B3817C1EF0}" destId="{1F7C9CC5-DB06-4BE1-98EB-682C3B2EA571}" srcOrd="1" destOrd="0" presId="urn:microsoft.com/office/officeart/2018/5/layout/IconCircleLabelList"/>
    <dgm:cxn modelId="{7DEAB72B-9C37-4315-9FCB-F107CA3BF057}" type="presParOf" srcId="{BF5DDDBB-CC02-44D0-95AB-88B3817C1EF0}" destId="{FA56BE6B-83A0-44B9-9017-3B750A0D548B}" srcOrd="2" destOrd="0" presId="urn:microsoft.com/office/officeart/2018/5/layout/IconCircleLabelList"/>
    <dgm:cxn modelId="{565B4A47-B012-4DD3-B367-026C2DB303A3}" type="presParOf" srcId="{BF5DDDBB-CC02-44D0-95AB-88B3817C1EF0}" destId="{9B774E67-61EF-4477-B085-B8901A6825BA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B5D1961-34CC-4386-966A-66E4BAA69378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9E208E1C-B042-4B61-AE02-4F6DDDD833A7}">
      <dgm:prSet/>
      <dgm:spPr/>
      <dgm:t>
        <a:bodyPr/>
        <a:lstStyle/>
        <a:p>
          <a:pPr>
            <a:lnSpc>
              <a:spcPct val="100000"/>
            </a:lnSpc>
          </a:pPr>
          <a:r>
            <a:rPr lang="pt-PT" b="1" cap="small" baseline="0" dirty="0"/>
            <a:t>Power </a:t>
          </a:r>
        </a:p>
        <a:p>
          <a:pPr>
            <a:lnSpc>
              <a:spcPct val="100000"/>
            </a:lnSpc>
          </a:pPr>
          <a:r>
            <a:rPr lang="pt-PT" b="1" cap="small" baseline="0" dirty="0"/>
            <a:t>Generation</a:t>
          </a:r>
          <a:endParaRPr lang="en-US" cap="small" baseline="0" dirty="0"/>
        </a:p>
      </dgm:t>
    </dgm:pt>
    <dgm:pt modelId="{0E2F5016-8490-4706-8FF5-BD6BCA1B5FD1}" type="parTrans" cxnId="{2A9FB5C6-CC83-477A-90CB-0E82407AAB40}">
      <dgm:prSet/>
      <dgm:spPr/>
      <dgm:t>
        <a:bodyPr/>
        <a:lstStyle/>
        <a:p>
          <a:endParaRPr lang="en-US"/>
        </a:p>
      </dgm:t>
    </dgm:pt>
    <dgm:pt modelId="{8556DD5D-B324-41DE-8AF2-82D6B6C8D422}" type="sibTrans" cxnId="{2A9FB5C6-CC83-477A-90CB-0E82407AAB40}">
      <dgm:prSet/>
      <dgm:spPr/>
      <dgm:t>
        <a:bodyPr/>
        <a:lstStyle/>
        <a:p>
          <a:endParaRPr lang="en-US"/>
        </a:p>
      </dgm:t>
    </dgm:pt>
    <dgm:pt modelId="{85210EDA-FA00-4846-BFDA-AB666A3D60A4}">
      <dgm:prSet custT="1"/>
      <dgm:spPr/>
      <dgm:t>
        <a:bodyPr/>
        <a:lstStyle/>
        <a:p>
          <a:pPr>
            <a:lnSpc>
              <a:spcPct val="100000"/>
            </a:lnSpc>
            <a:spcAft>
              <a:spcPts val="300"/>
            </a:spcAft>
          </a:pPr>
          <a:r>
            <a:rPr lang="pt-PT" sz="1800" dirty="0"/>
            <a:t>Renewable energies</a:t>
          </a:r>
          <a:endParaRPr lang="en-US" sz="1800" dirty="0"/>
        </a:p>
      </dgm:t>
    </dgm:pt>
    <dgm:pt modelId="{532D94F1-A270-4F48-AEDB-4103448AAD03}" type="parTrans" cxnId="{785EFFD7-8863-4BA4-A171-913333F11788}">
      <dgm:prSet/>
      <dgm:spPr/>
      <dgm:t>
        <a:bodyPr/>
        <a:lstStyle/>
        <a:p>
          <a:endParaRPr lang="en-US"/>
        </a:p>
      </dgm:t>
    </dgm:pt>
    <dgm:pt modelId="{FF652B2A-9FA2-49A0-B10B-1337FCA84032}" type="sibTrans" cxnId="{785EFFD7-8863-4BA4-A171-913333F11788}">
      <dgm:prSet/>
      <dgm:spPr/>
      <dgm:t>
        <a:bodyPr/>
        <a:lstStyle/>
        <a:p>
          <a:endParaRPr lang="en-US"/>
        </a:p>
      </dgm:t>
    </dgm:pt>
    <dgm:pt modelId="{208FE2F2-C2FE-44EB-BB2D-06A72EE3EAC9}">
      <dgm:prSet custT="1"/>
      <dgm:spPr/>
      <dgm:t>
        <a:bodyPr/>
        <a:lstStyle/>
        <a:p>
          <a:pPr>
            <a:lnSpc>
              <a:spcPct val="100000"/>
            </a:lnSpc>
            <a:spcAft>
              <a:spcPts val="300"/>
            </a:spcAft>
          </a:pPr>
          <a:r>
            <a:rPr lang="pt-PT" sz="1800" dirty="0"/>
            <a:t>Bioenergy</a:t>
          </a:r>
          <a:endParaRPr lang="en-US" sz="1800" dirty="0"/>
        </a:p>
      </dgm:t>
    </dgm:pt>
    <dgm:pt modelId="{116B390F-98E7-406A-ABA8-6BA9A65C02F8}" type="parTrans" cxnId="{5B917D2A-A094-4106-A2C2-30D556F69C3E}">
      <dgm:prSet/>
      <dgm:spPr/>
      <dgm:t>
        <a:bodyPr/>
        <a:lstStyle/>
        <a:p>
          <a:endParaRPr lang="en-US"/>
        </a:p>
      </dgm:t>
    </dgm:pt>
    <dgm:pt modelId="{79CD49DD-2F01-4BAA-A0F9-8265BE57B92C}" type="sibTrans" cxnId="{5B917D2A-A094-4106-A2C2-30D556F69C3E}">
      <dgm:prSet/>
      <dgm:spPr/>
      <dgm:t>
        <a:bodyPr/>
        <a:lstStyle/>
        <a:p>
          <a:endParaRPr lang="en-US"/>
        </a:p>
      </dgm:t>
    </dgm:pt>
    <dgm:pt modelId="{CB1F3975-E941-4FD7-A99F-CD71CA247B5F}">
      <dgm:prSet custT="1"/>
      <dgm:spPr/>
      <dgm:t>
        <a:bodyPr/>
        <a:lstStyle/>
        <a:p>
          <a:pPr>
            <a:lnSpc>
              <a:spcPct val="100000"/>
            </a:lnSpc>
            <a:spcAft>
              <a:spcPts val="300"/>
            </a:spcAft>
          </a:pPr>
          <a:r>
            <a:rPr lang="pt-PT" sz="1800" dirty="0"/>
            <a:t>Carbon capture and storage</a:t>
          </a:r>
          <a:endParaRPr lang="en-US" sz="1800" dirty="0"/>
        </a:p>
      </dgm:t>
    </dgm:pt>
    <dgm:pt modelId="{429F5F33-A5BA-43E2-95F3-4CAA0B414C2C}" type="parTrans" cxnId="{DC2ADF0B-550E-43A5-8585-7E84154FAB67}">
      <dgm:prSet/>
      <dgm:spPr/>
      <dgm:t>
        <a:bodyPr/>
        <a:lstStyle/>
        <a:p>
          <a:endParaRPr lang="en-US"/>
        </a:p>
      </dgm:t>
    </dgm:pt>
    <dgm:pt modelId="{3174C196-840E-4B06-9849-055C9A1D2ED1}" type="sibTrans" cxnId="{DC2ADF0B-550E-43A5-8585-7E84154FAB67}">
      <dgm:prSet/>
      <dgm:spPr/>
      <dgm:t>
        <a:bodyPr/>
        <a:lstStyle/>
        <a:p>
          <a:endParaRPr lang="en-US"/>
        </a:p>
      </dgm:t>
    </dgm:pt>
    <dgm:pt modelId="{49C6759F-1A49-42C4-B73D-0BE585FA1EA3}">
      <dgm:prSet/>
      <dgm:spPr/>
      <dgm:t>
        <a:bodyPr/>
        <a:lstStyle/>
        <a:p>
          <a:pPr>
            <a:lnSpc>
              <a:spcPct val="100000"/>
            </a:lnSpc>
          </a:pPr>
          <a:r>
            <a:rPr lang="pt-PT" b="1" cap="small" baseline="0" dirty="0"/>
            <a:t>Transports</a:t>
          </a:r>
          <a:endParaRPr lang="en-US" cap="small" baseline="0" dirty="0"/>
        </a:p>
      </dgm:t>
    </dgm:pt>
    <dgm:pt modelId="{8F0519DC-80D3-4228-B7AB-CA51FAD3EB19}" type="parTrans" cxnId="{9D66395E-713F-4FC5-8328-AFF60368D485}">
      <dgm:prSet/>
      <dgm:spPr/>
      <dgm:t>
        <a:bodyPr/>
        <a:lstStyle/>
        <a:p>
          <a:endParaRPr lang="en-US"/>
        </a:p>
      </dgm:t>
    </dgm:pt>
    <dgm:pt modelId="{5D4EC293-D888-48CE-B376-812B38CC83FA}" type="sibTrans" cxnId="{9D66395E-713F-4FC5-8328-AFF60368D485}">
      <dgm:prSet/>
      <dgm:spPr/>
      <dgm:t>
        <a:bodyPr/>
        <a:lstStyle/>
        <a:p>
          <a:endParaRPr lang="en-US"/>
        </a:p>
      </dgm:t>
    </dgm:pt>
    <dgm:pt modelId="{66B394BF-9C60-4766-B373-A02AD935D175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pt-PT" sz="1800" dirty="0"/>
            <a:t>Eletrification </a:t>
          </a:r>
          <a:endParaRPr lang="en-US" sz="1800" dirty="0"/>
        </a:p>
      </dgm:t>
    </dgm:pt>
    <dgm:pt modelId="{1A3F15A4-E290-497E-8277-4199FC7E0950}" type="parTrans" cxnId="{15386965-E9D9-4C0B-AE1E-35AB741D4A2D}">
      <dgm:prSet/>
      <dgm:spPr/>
      <dgm:t>
        <a:bodyPr/>
        <a:lstStyle/>
        <a:p>
          <a:endParaRPr lang="en-US"/>
        </a:p>
      </dgm:t>
    </dgm:pt>
    <dgm:pt modelId="{3C884328-A7C7-45CE-832B-EED71C0E45D2}" type="sibTrans" cxnId="{15386965-E9D9-4C0B-AE1E-35AB741D4A2D}">
      <dgm:prSet/>
      <dgm:spPr/>
      <dgm:t>
        <a:bodyPr/>
        <a:lstStyle/>
        <a:p>
          <a:endParaRPr lang="en-US"/>
        </a:p>
      </dgm:t>
    </dgm:pt>
    <dgm:pt modelId="{63E3F043-7729-471F-ABDC-6F350AABAADD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pt-PT" sz="1800" dirty="0"/>
            <a:t>Energy efficiency</a:t>
          </a:r>
          <a:endParaRPr lang="en-US" sz="1800" dirty="0"/>
        </a:p>
      </dgm:t>
    </dgm:pt>
    <dgm:pt modelId="{D457F97F-173D-45BB-9B3E-C3757BACC4AD}" type="parTrans" cxnId="{29E5B0BD-471F-4C68-BAA7-D53EC8252FB8}">
      <dgm:prSet/>
      <dgm:spPr/>
      <dgm:t>
        <a:bodyPr/>
        <a:lstStyle/>
        <a:p>
          <a:endParaRPr lang="en-US"/>
        </a:p>
      </dgm:t>
    </dgm:pt>
    <dgm:pt modelId="{306F2852-F853-4120-BAD2-D35974D87002}" type="sibTrans" cxnId="{29E5B0BD-471F-4C68-BAA7-D53EC8252FB8}">
      <dgm:prSet/>
      <dgm:spPr/>
      <dgm:t>
        <a:bodyPr/>
        <a:lstStyle/>
        <a:p>
          <a:endParaRPr lang="en-US"/>
        </a:p>
      </dgm:t>
    </dgm:pt>
    <dgm:pt modelId="{F271F307-0C98-46A5-9F1C-1AE5CF581669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pt-PT" sz="1800" dirty="0"/>
            <a:t>Soft modes and public transportation</a:t>
          </a:r>
          <a:endParaRPr lang="en-US" sz="1800" dirty="0"/>
        </a:p>
      </dgm:t>
    </dgm:pt>
    <dgm:pt modelId="{67586A70-A33C-4D56-89C2-A54D2DEB8959}" type="parTrans" cxnId="{07B3A964-B84A-40B5-8A70-8DD8699A337F}">
      <dgm:prSet/>
      <dgm:spPr/>
      <dgm:t>
        <a:bodyPr/>
        <a:lstStyle/>
        <a:p>
          <a:endParaRPr lang="en-US"/>
        </a:p>
      </dgm:t>
    </dgm:pt>
    <dgm:pt modelId="{CA921F96-0502-4B15-B835-5A0BDB2352AF}" type="sibTrans" cxnId="{07B3A964-B84A-40B5-8A70-8DD8699A337F}">
      <dgm:prSet/>
      <dgm:spPr/>
      <dgm:t>
        <a:bodyPr/>
        <a:lstStyle/>
        <a:p>
          <a:endParaRPr lang="en-US"/>
        </a:p>
      </dgm:t>
    </dgm:pt>
    <dgm:pt modelId="{C8AE1010-130F-45DD-9E39-62F82D6E9A66}">
      <dgm:prSet/>
      <dgm:spPr/>
      <dgm:t>
        <a:bodyPr/>
        <a:lstStyle/>
        <a:p>
          <a:pPr>
            <a:lnSpc>
              <a:spcPct val="100000"/>
            </a:lnSpc>
          </a:pPr>
          <a:r>
            <a:rPr lang="pt-PT" b="1" cap="small" baseline="0" dirty="0"/>
            <a:t>Land Use</a:t>
          </a:r>
          <a:endParaRPr lang="en-US" cap="small" baseline="0" dirty="0"/>
        </a:p>
      </dgm:t>
    </dgm:pt>
    <dgm:pt modelId="{4C1181DB-4850-41BD-B9F1-9BF091E20689}" type="parTrans" cxnId="{07AE154F-BFCA-4267-B9F8-19CD3E7A2F29}">
      <dgm:prSet/>
      <dgm:spPr/>
      <dgm:t>
        <a:bodyPr/>
        <a:lstStyle/>
        <a:p>
          <a:endParaRPr lang="en-US"/>
        </a:p>
      </dgm:t>
    </dgm:pt>
    <dgm:pt modelId="{EC760863-8C59-4665-8E79-12D4C30BC307}" type="sibTrans" cxnId="{07AE154F-BFCA-4267-B9F8-19CD3E7A2F29}">
      <dgm:prSet/>
      <dgm:spPr/>
      <dgm:t>
        <a:bodyPr/>
        <a:lstStyle/>
        <a:p>
          <a:endParaRPr lang="en-US"/>
        </a:p>
      </dgm:t>
    </dgm:pt>
    <dgm:pt modelId="{A5F1E6B9-655F-4C32-BA02-3882A26A8156}">
      <dgm:prSet/>
      <dgm:spPr/>
      <dgm:t>
        <a:bodyPr/>
        <a:lstStyle/>
        <a:p>
          <a:pPr>
            <a:lnSpc>
              <a:spcPct val="100000"/>
            </a:lnSpc>
          </a:pPr>
          <a:r>
            <a:rPr lang="pt-PT" b="1" cap="small" baseline="0" dirty="0"/>
            <a:t>Food Security</a:t>
          </a:r>
          <a:endParaRPr lang="en-US" cap="small" baseline="0" dirty="0"/>
        </a:p>
      </dgm:t>
    </dgm:pt>
    <dgm:pt modelId="{0071AF4B-40C5-492A-BB8A-1D3F1997794C}" type="parTrans" cxnId="{B91537CD-176C-48C4-AA0D-E2E0FA9F8661}">
      <dgm:prSet/>
      <dgm:spPr/>
      <dgm:t>
        <a:bodyPr/>
        <a:lstStyle/>
        <a:p>
          <a:endParaRPr lang="en-US"/>
        </a:p>
      </dgm:t>
    </dgm:pt>
    <dgm:pt modelId="{DBE6F22E-6EDE-4E11-BC83-A5F9BB814466}" type="sibTrans" cxnId="{B91537CD-176C-48C4-AA0D-E2E0FA9F8661}">
      <dgm:prSet/>
      <dgm:spPr/>
      <dgm:t>
        <a:bodyPr/>
        <a:lstStyle/>
        <a:p>
          <a:endParaRPr lang="en-US"/>
        </a:p>
      </dgm:t>
    </dgm:pt>
    <dgm:pt modelId="{81CBEB7A-3433-4B45-A09A-8C7433E32E7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pt-PT" sz="1800" noProof="0" dirty="0"/>
            <a:t>Rethink our consumption patterns</a:t>
          </a:r>
          <a:endParaRPr lang="pt-BR" sz="1800" noProof="0" dirty="0"/>
        </a:p>
      </dgm:t>
    </dgm:pt>
    <dgm:pt modelId="{BFC8BEAB-DE5C-4541-8B6C-6879D52DF557}" type="parTrans" cxnId="{61011107-63F4-4773-9C56-9988ED876C9A}">
      <dgm:prSet/>
      <dgm:spPr/>
      <dgm:t>
        <a:bodyPr/>
        <a:lstStyle/>
        <a:p>
          <a:endParaRPr lang="en-US"/>
        </a:p>
      </dgm:t>
    </dgm:pt>
    <dgm:pt modelId="{7690BF88-453D-4079-A53B-EF582E7AF51E}" type="sibTrans" cxnId="{61011107-63F4-4773-9C56-9988ED876C9A}">
      <dgm:prSet/>
      <dgm:spPr/>
      <dgm:t>
        <a:bodyPr/>
        <a:lstStyle/>
        <a:p>
          <a:endParaRPr lang="en-US"/>
        </a:p>
      </dgm:t>
    </dgm:pt>
    <dgm:pt modelId="{642367D6-8462-4CE0-A546-3A752632B90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pt-PT" sz="1800" dirty="0"/>
            <a:t>Reduce food lost and waste</a:t>
          </a:r>
          <a:endParaRPr lang="en-US" sz="1400" dirty="0"/>
        </a:p>
      </dgm:t>
    </dgm:pt>
    <dgm:pt modelId="{7CEBA095-ACEA-47B5-8020-3187CDC226F6}" type="parTrans" cxnId="{F36E9EE1-A884-4AFC-8561-29828E323D03}">
      <dgm:prSet/>
      <dgm:spPr/>
      <dgm:t>
        <a:bodyPr/>
        <a:lstStyle/>
        <a:p>
          <a:endParaRPr lang="en-US"/>
        </a:p>
      </dgm:t>
    </dgm:pt>
    <dgm:pt modelId="{8D210432-3C68-4E2E-B8D3-D3D1A8C7178E}" type="sibTrans" cxnId="{F36E9EE1-A884-4AFC-8561-29828E323D03}">
      <dgm:prSet/>
      <dgm:spPr/>
      <dgm:t>
        <a:bodyPr/>
        <a:lstStyle/>
        <a:p>
          <a:endParaRPr lang="en-US"/>
        </a:p>
      </dgm:t>
    </dgm:pt>
    <dgm:pt modelId="{9050CA69-A956-48A4-9EF3-D7894DF7533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pt-PT" sz="1800" dirty="0"/>
            <a:t>Zero illegal deforestation</a:t>
          </a:r>
        </a:p>
        <a:p>
          <a:pPr>
            <a:lnSpc>
              <a:spcPct val="100000"/>
            </a:lnSpc>
          </a:pPr>
          <a:r>
            <a:rPr lang="pt-PT" sz="1800" dirty="0"/>
            <a:t>Re/Aflorestation</a:t>
          </a:r>
        </a:p>
        <a:p>
          <a:pPr>
            <a:lnSpc>
              <a:spcPct val="100000"/>
            </a:lnSpc>
          </a:pPr>
          <a:r>
            <a:rPr lang="pt-PT" sz="1800" dirty="0"/>
            <a:t>Sustainable agriculture</a:t>
          </a:r>
        </a:p>
      </dgm:t>
    </dgm:pt>
    <dgm:pt modelId="{FAB51321-2538-40B2-B7EC-5E18CADB3EDE}" type="sibTrans" cxnId="{9CC66260-81C8-4BF5-A76B-3ABB26CE6FD0}">
      <dgm:prSet/>
      <dgm:spPr/>
      <dgm:t>
        <a:bodyPr/>
        <a:lstStyle/>
        <a:p>
          <a:endParaRPr lang="en-US"/>
        </a:p>
      </dgm:t>
    </dgm:pt>
    <dgm:pt modelId="{8A619A1D-DEDC-4C85-AF23-B6F094DF4659}" type="parTrans" cxnId="{9CC66260-81C8-4BF5-A76B-3ABB26CE6FD0}">
      <dgm:prSet/>
      <dgm:spPr/>
      <dgm:t>
        <a:bodyPr/>
        <a:lstStyle/>
        <a:p>
          <a:endParaRPr lang="en-US"/>
        </a:p>
      </dgm:t>
    </dgm:pt>
    <dgm:pt modelId="{03B2E3A9-0CDC-4C06-BAB2-6E99FAB36A6C}" type="pres">
      <dgm:prSet presAssocID="{8B5D1961-34CC-4386-966A-66E4BAA69378}" presName="root" presStyleCnt="0">
        <dgm:presLayoutVars>
          <dgm:dir/>
          <dgm:resizeHandles val="exact"/>
        </dgm:presLayoutVars>
      </dgm:prSet>
      <dgm:spPr/>
    </dgm:pt>
    <dgm:pt modelId="{66141031-3E04-47E9-9370-15D5F6ECBC68}" type="pres">
      <dgm:prSet presAssocID="{9E208E1C-B042-4B61-AE02-4F6DDDD833A7}" presName="compNode" presStyleCnt="0"/>
      <dgm:spPr/>
    </dgm:pt>
    <dgm:pt modelId="{58D2D1B1-A142-43C6-BFDA-BE516EC3A219}" type="pres">
      <dgm:prSet presAssocID="{9E208E1C-B042-4B61-AE02-4F6DDDD833A7}" presName="bgRect" presStyleLbl="bgShp" presStyleIdx="0" presStyleCnt="4"/>
      <dgm:spPr>
        <a:solidFill>
          <a:srgbClr val="83AA6E"/>
        </a:solidFill>
      </dgm:spPr>
    </dgm:pt>
    <dgm:pt modelId="{9013FF44-06C2-4A3A-B9CC-141EF7CF5014}" type="pres">
      <dgm:prSet presAssocID="{9E208E1C-B042-4B61-AE02-4F6DDDD833A7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indmill"/>
        </a:ext>
      </dgm:extLst>
    </dgm:pt>
    <dgm:pt modelId="{E56E937B-B7FB-4762-ABA1-3EF76C68AC9F}" type="pres">
      <dgm:prSet presAssocID="{9E208E1C-B042-4B61-AE02-4F6DDDD833A7}" presName="spaceRect" presStyleCnt="0"/>
      <dgm:spPr/>
    </dgm:pt>
    <dgm:pt modelId="{A3AA48A8-B240-4330-B00D-9CCF82A14DDC}" type="pres">
      <dgm:prSet presAssocID="{9E208E1C-B042-4B61-AE02-4F6DDDD833A7}" presName="parTx" presStyleLbl="revTx" presStyleIdx="0" presStyleCnt="8">
        <dgm:presLayoutVars>
          <dgm:chMax val="0"/>
          <dgm:chPref val="0"/>
        </dgm:presLayoutVars>
      </dgm:prSet>
      <dgm:spPr/>
    </dgm:pt>
    <dgm:pt modelId="{8411F030-636F-4123-9CD2-15ACB44B55B5}" type="pres">
      <dgm:prSet presAssocID="{9E208E1C-B042-4B61-AE02-4F6DDDD833A7}" presName="desTx" presStyleLbl="revTx" presStyleIdx="1" presStyleCnt="8" custScaleX="154306" custLinFactNeighborX="-22463" custLinFactNeighborY="-895">
        <dgm:presLayoutVars/>
      </dgm:prSet>
      <dgm:spPr/>
    </dgm:pt>
    <dgm:pt modelId="{3419E500-7F41-45A6-BD7C-8FB70F4BD506}" type="pres">
      <dgm:prSet presAssocID="{8556DD5D-B324-41DE-8AF2-82D6B6C8D422}" presName="sibTrans" presStyleCnt="0"/>
      <dgm:spPr/>
    </dgm:pt>
    <dgm:pt modelId="{E8800B98-9788-4A63-88B8-606203928A5D}" type="pres">
      <dgm:prSet presAssocID="{49C6759F-1A49-42C4-B73D-0BE585FA1EA3}" presName="compNode" presStyleCnt="0"/>
      <dgm:spPr/>
    </dgm:pt>
    <dgm:pt modelId="{B2D834AB-BA6B-4B12-90E0-7014D6DCD8F6}" type="pres">
      <dgm:prSet presAssocID="{49C6759F-1A49-42C4-B73D-0BE585FA1EA3}" presName="bgRect" presStyleLbl="bgShp" presStyleIdx="1" presStyleCnt="4"/>
      <dgm:spPr>
        <a:solidFill>
          <a:srgbClr val="76B2AF"/>
        </a:solidFill>
      </dgm:spPr>
    </dgm:pt>
    <dgm:pt modelId="{9222D293-73D4-4323-9956-3BB0C8546ED0}" type="pres">
      <dgm:prSet presAssocID="{49C6759F-1A49-42C4-B73D-0BE585FA1EA3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r"/>
        </a:ext>
      </dgm:extLst>
    </dgm:pt>
    <dgm:pt modelId="{63951BD0-D778-4DA5-9C06-F6CC256FDF64}" type="pres">
      <dgm:prSet presAssocID="{49C6759F-1A49-42C4-B73D-0BE585FA1EA3}" presName="spaceRect" presStyleCnt="0"/>
      <dgm:spPr/>
    </dgm:pt>
    <dgm:pt modelId="{9C49CE89-C0F0-465B-B5F5-713FB7B74807}" type="pres">
      <dgm:prSet presAssocID="{49C6759F-1A49-42C4-B73D-0BE585FA1EA3}" presName="parTx" presStyleLbl="revTx" presStyleIdx="2" presStyleCnt="8">
        <dgm:presLayoutVars>
          <dgm:chMax val="0"/>
          <dgm:chPref val="0"/>
        </dgm:presLayoutVars>
      </dgm:prSet>
      <dgm:spPr/>
    </dgm:pt>
    <dgm:pt modelId="{E14F5F89-D3BC-4422-BEB7-6AECD587C7CE}" type="pres">
      <dgm:prSet presAssocID="{49C6759F-1A49-42C4-B73D-0BE585FA1EA3}" presName="desTx" presStyleLbl="revTx" presStyleIdx="3" presStyleCnt="8" custScaleX="156104" custLinFactNeighborX="-21182">
        <dgm:presLayoutVars/>
      </dgm:prSet>
      <dgm:spPr/>
    </dgm:pt>
    <dgm:pt modelId="{009803D3-C6F6-4D9B-A34D-44D2D86966D1}" type="pres">
      <dgm:prSet presAssocID="{5D4EC293-D888-48CE-B376-812B38CC83FA}" presName="sibTrans" presStyleCnt="0"/>
      <dgm:spPr/>
    </dgm:pt>
    <dgm:pt modelId="{AE6F4A1D-9C46-4DED-88EC-BB5FF8ACBF8C}" type="pres">
      <dgm:prSet presAssocID="{C8AE1010-130F-45DD-9E39-62F82D6E9A66}" presName="compNode" presStyleCnt="0"/>
      <dgm:spPr/>
    </dgm:pt>
    <dgm:pt modelId="{33042B80-1C10-4C9A-9C2B-798C458B6123}" type="pres">
      <dgm:prSet presAssocID="{C8AE1010-130F-45DD-9E39-62F82D6E9A66}" presName="bgRect" presStyleLbl="bgShp" presStyleIdx="2" presStyleCnt="4"/>
      <dgm:spPr>
        <a:solidFill>
          <a:srgbClr val="FFC000"/>
        </a:solidFill>
      </dgm:spPr>
    </dgm:pt>
    <dgm:pt modelId="{52F9374E-A7D3-45B2-9329-58B0EA7083DA}" type="pres">
      <dgm:prSet presAssocID="{C8AE1010-130F-45DD-9E39-62F82D6E9A66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actory"/>
        </a:ext>
      </dgm:extLst>
    </dgm:pt>
    <dgm:pt modelId="{216D8E82-392C-4C9B-A11D-7BB558AB3B7C}" type="pres">
      <dgm:prSet presAssocID="{C8AE1010-130F-45DD-9E39-62F82D6E9A66}" presName="spaceRect" presStyleCnt="0"/>
      <dgm:spPr/>
    </dgm:pt>
    <dgm:pt modelId="{99FE76B6-C61C-44C3-A687-765959150CBF}" type="pres">
      <dgm:prSet presAssocID="{C8AE1010-130F-45DD-9E39-62F82D6E9A66}" presName="parTx" presStyleLbl="revTx" presStyleIdx="4" presStyleCnt="8">
        <dgm:presLayoutVars>
          <dgm:chMax val="0"/>
          <dgm:chPref val="0"/>
        </dgm:presLayoutVars>
      </dgm:prSet>
      <dgm:spPr/>
    </dgm:pt>
    <dgm:pt modelId="{DB4D6C00-C435-4776-A341-FE5E63D085D1}" type="pres">
      <dgm:prSet presAssocID="{C8AE1010-130F-45DD-9E39-62F82D6E9A66}" presName="desTx" presStyleLbl="revTx" presStyleIdx="5" presStyleCnt="8" custScaleX="155207" custLinFactNeighborX="-18554" custLinFactNeighborY="1482">
        <dgm:presLayoutVars/>
      </dgm:prSet>
      <dgm:spPr/>
    </dgm:pt>
    <dgm:pt modelId="{B60022FA-19EF-440B-A6E7-B6B3DF1B7677}" type="pres">
      <dgm:prSet presAssocID="{EC760863-8C59-4665-8E79-12D4C30BC307}" presName="sibTrans" presStyleCnt="0"/>
      <dgm:spPr/>
    </dgm:pt>
    <dgm:pt modelId="{8C572EA1-53E2-43F7-9DEC-35AFBA5CD67B}" type="pres">
      <dgm:prSet presAssocID="{A5F1E6B9-655F-4C32-BA02-3882A26A8156}" presName="compNode" presStyleCnt="0"/>
      <dgm:spPr/>
    </dgm:pt>
    <dgm:pt modelId="{31A6F0F5-0B7B-43B3-914C-F9810F38C0C0}" type="pres">
      <dgm:prSet presAssocID="{A5F1E6B9-655F-4C32-BA02-3882A26A8156}" presName="bgRect" presStyleLbl="bgShp" presStyleIdx="3" presStyleCnt="4"/>
      <dgm:spPr>
        <a:solidFill>
          <a:srgbClr val="5F804C"/>
        </a:solidFill>
      </dgm:spPr>
    </dgm:pt>
    <dgm:pt modelId="{1D7B76D7-43E9-4B6B-B652-5AA8EA40158D}" type="pres">
      <dgm:prSet presAssocID="{A5F1E6B9-655F-4C32-BA02-3882A26A8156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ork and knife"/>
        </a:ext>
      </dgm:extLst>
    </dgm:pt>
    <dgm:pt modelId="{08FFFD2E-1003-4E0D-944F-58A422261427}" type="pres">
      <dgm:prSet presAssocID="{A5F1E6B9-655F-4C32-BA02-3882A26A8156}" presName="spaceRect" presStyleCnt="0"/>
      <dgm:spPr/>
    </dgm:pt>
    <dgm:pt modelId="{AE1786CE-FE62-4636-932B-22406C86F600}" type="pres">
      <dgm:prSet presAssocID="{A5F1E6B9-655F-4C32-BA02-3882A26A8156}" presName="parTx" presStyleLbl="revTx" presStyleIdx="6" presStyleCnt="8" custScaleX="85149" custLinFactNeighborX="-10692" custLinFactNeighborY="895">
        <dgm:presLayoutVars>
          <dgm:chMax val="0"/>
          <dgm:chPref val="0"/>
        </dgm:presLayoutVars>
      </dgm:prSet>
      <dgm:spPr/>
    </dgm:pt>
    <dgm:pt modelId="{A6445C84-C222-4030-8040-1CCCADAD1D0C}" type="pres">
      <dgm:prSet presAssocID="{A5F1E6B9-655F-4C32-BA02-3882A26A8156}" presName="desTx" presStyleLbl="revTx" presStyleIdx="7" presStyleCnt="8" custScaleX="155810" custLinFactNeighborX="-4869" custLinFactNeighborY="-211">
        <dgm:presLayoutVars/>
      </dgm:prSet>
      <dgm:spPr/>
    </dgm:pt>
  </dgm:ptLst>
  <dgm:cxnLst>
    <dgm:cxn modelId="{61011107-63F4-4773-9C56-9988ED876C9A}" srcId="{A5F1E6B9-655F-4C32-BA02-3882A26A8156}" destId="{81CBEB7A-3433-4B45-A09A-8C7433E32E76}" srcOrd="0" destOrd="0" parTransId="{BFC8BEAB-DE5C-4541-8B6C-6879D52DF557}" sibTransId="{7690BF88-453D-4079-A53B-EF582E7AF51E}"/>
    <dgm:cxn modelId="{DC2ADF0B-550E-43A5-8585-7E84154FAB67}" srcId="{9E208E1C-B042-4B61-AE02-4F6DDDD833A7}" destId="{CB1F3975-E941-4FD7-A99F-CD71CA247B5F}" srcOrd="2" destOrd="0" parTransId="{429F5F33-A5BA-43E2-95F3-4CAA0B414C2C}" sibTransId="{3174C196-840E-4B06-9849-055C9A1D2ED1}"/>
    <dgm:cxn modelId="{9A700216-EA06-4C1F-AE76-3BA16394195E}" type="presOf" srcId="{85210EDA-FA00-4846-BFDA-AB666A3D60A4}" destId="{8411F030-636F-4123-9CD2-15ACB44B55B5}" srcOrd="0" destOrd="0" presId="urn:microsoft.com/office/officeart/2018/2/layout/IconVerticalSolidList"/>
    <dgm:cxn modelId="{5B917D2A-A094-4106-A2C2-30D556F69C3E}" srcId="{9E208E1C-B042-4B61-AE02-4F6DDDD833A7}" destId="{208FE2F2-C2FE-44EB-BB2D-06A72EE3EAC9}" srcOrd="1" destOrd="0" parTransId="{116B390F-98E7-406A-ABA8-6BA9A65C02F8}" sibTransId="{79CD49DD-2F01-4BAA-A0F9-8265BE57B92C}"/>
    <dgm:cxn modelId="{9D66395E-713F-4FC5-8328-AFF60368D485}" srcId="{8B5D1961-34CC-4386-966A-66E4BAA69378}" destId="{49C6759F-1A49-42C4-B73D-0BE585FA1EA3}" srcOrd="1" destOrd="0" parTransId="{8F0519DC-80D3-4228-B7AB-CA51FAD3EB19}" sibTransId="{5D4EC293-D888-48CE-B376-812B38CC83FA}"/>
    <dgm:cxn modelId="{9CC66260-81C8-4BF5-A76B-3ABB26CE6FD0}" srcId="{C8AE1010-130F-45DD-9E39-62F82D6E9A66}" destId="{9050CA69-A956-48A4-9EF3-D7894DF7533B}" srcOrd="0" destOrd="0" parTransId="{8A619A1D-DEDC-4C85-AF23-B6F094DF4659}" sibTransId="{FAB51321-2538-40B2-B7EC-5E18CADB3EDE}"/>
    <dgm:cxn modelId="{33F10561-1885-488F-95A9-15DC5FBF5ADE}" type="presOf" srcId="{49C6759F-1A49-42C4-B73D-0BE585FA1EA3}" destId="{9C49CE89-C0F0-465B-B5F5-713FB7B74807}" srcOrd="0" destOrd="0" presId="urn:microsoft.com/office/officeart/2018/2/layout/IconVerticalSolidList"/>
    <dgm:cxn modelId="{5EFCF061-FA77-46DE-B20B-5F50E7484405}" type="presOf" srcId="{F271F307-0C98-46A5-9F1C-1AE5CF581669}" destId="{E14F5F89-D3BC-4422-BEB7-6AECD587C7CE}" srcOrd="0" destOrd="2" presId="urn:microsoft.com/office/officeart/2018/2/layout/IconVerticalSolidList"/>
    <dgm:cxn modelId="{07B3A964-B84A-40B5-8A70-8DD8699A337F}" srcId="{49C6759F-1A49-42C4-B73D-0BE585FA1EA3}" destId="{F271F307-0C98-46A5-9F1C-1AE5CF581669}" srcOrd="2" destOrd="0" parTransId="{67586A70-A33C-4D56-89C2-A54D2DEB8959}" sibTransId="{CA921F96-0502-4B15-B835-5A0BDB2352AF}"/>
    <dgm:cxn modelId="{15386965-E9D9-4C0B-AE1E-35AB741D4A2D}" srcId="{49C6759F-1A49-42C4-B73D-0BE585FA1EA3}" destId="{66B394BF-9C60-4766-B373-A02AD935D175}" srcOrd="0" destOrd="0" parTransId="{1A3F15A4-E290-497E-8277-4199FC7E0950}" sibTransId="{3C884328-A7C7-45CE-832B-EED71C0E45D2}"/>
    <dgm:cxn modelId="{D678AA4D-36D4-44D1-8692-398A3790484B}" type="presOf" srcId="{C8AE1010-130F-45DD-9E39-62F82D6E9A66}" destId="{99FE76B6-C61C-44C3-A687-765959150CBF}" srcOrd="0" destOrd="0" presId="urn:microsoft.com/office/officeart/2018/2/layout/IconVerticalSolidList"/>
    <dgm:cxn modelId="{07AE154F-BFCA-4267-B9F8-19CD3E7A2F29}" srcId="{8B5D1961-34CC-4386-966A-66E4BAA69378}" destId="{C8AE1010-130F-45DD-9E39-62F82D6E9A66}" srcOrd="2" destOrd="0" parTransId="{4C1181DB-4850-41BD-B9F1-9BF091E20689}" sibTransId="{EC760863-8C59-4665-8E79-12D4C30BC307}"/>
    <dgm:cxn modelId="{6E215183-E713-4A4F-80EE-D9484D40B222}" type="presOf" srcId="{9050CA69-A956-48A4-9EF3-D7894DF7533B}" destId="{DB4D6C00-C435-4776-A341-FE5E63D085D1}" srcOrd="0" destOrd="0" presId="urn:microsoft.com/office/officeart/2018/2/layout/IconVerticalSolidList"/>
    <dgm:cxn modelId="{DF0ABB86-D48D-4104-8EDB-2316CEA8ED4D}" type="presOf" srcId="{208FE2F2-C2FE-44EB-BB2D-06A72EE3EAC9}" destId="{8411F030-636F-4123-9CD2-15ACB44B55B5}" srcOrd="0" destOrd="1" presId="urn:microsoft.com/office/officeart/2018/2/layout/IconVerticalSolidList"/>
    <dgm:cxn modelId="{1C7FFA91-A79C-433E-963B-E7A9ABEC24FF}" type="presOf" srcId="{A5F1E6B9-655F-4C32-BA02-3882A26A8156}" destId="{AE1786CE-FE62-4636-932B-22406C86F600}" srcOrd="0" destOrd="0" presId="urn:microsoft.com/office/officeart/2018/2/layout/IconVerticalSolidList"/>
    <dgm:cxn modelId="{CFF985B5-B88D-42CF-B068-AFD934D3B58C}" type="presOf" srcId="{63E3F043-7729-471F-ABDC-6F350AABAADD}" destId="{E14F5F89-D3BC-4422-BEB7-6AECD587C7CE}" srcOrd="0" destOrd="1" presId="urn:microsoft.com/office/officeart/2018/2/layout/IconVerticalSolidList"/>
    <dgm:cxn modelId="{FC54FCBB-C132-4F00-88C1-7AB032D55589}" type="presOf" srcId="{642367D6-8462-4CE0-A546-3A752632B900}" destId="{A6445C84-C222-4030-8040-1CCCADAD1D0C}" srcOrd="0" destOrd="1" presId="urn:microsoft.com/office/officeart/2018/2/layout/IconVerticalSolidList"/>
    <dgm:cxn modelId="{29E5B0BD-471F-4C68-BAA7-D53EC8252FB8}" srcId="{49C6759F-1A49-42C4-B73D-0BE585FA1EA3}" destId="{63E3F043-7729-471F-ABDC-6F350AABAADD}" srcOrd="1" destOrd="0" parTransId="{D457F97F-173D-45BB-9B3E-C3757BACC4AD}" sibTransId="{306F2852-F853-4120-BAD2-D35974D87002}"/>
    <dgm:cxn modelId="{2A9FB5C6-CC83-477A-90CB-0E82407AAB40}" srcId="{8B5D1961-34CC-4386-966A-66E4BAA69378}" destId="{9E208E1C-B042-4B61-AE02-4F6DDDD833A7}" srcOrd="0" destOrd="0" parTransId="{0E2F5016-8490-4706-8FF5-BD6BCA1B5FD1}" sibTransId="{8556DD5D-B324-41DE-8AF2-82D6B6C8D422}"/>
    <dgm:cxn modelId="{B91537CD-176C-48C4-AA0D-E2E0FA9F8661}" srcId="{8B5D1961-34CC-4386-966A-66E4BAA69378}" destId="{A5F1E6B9-655F-4C32-BA02-3882A26A8156}" srcOrd="3" destOrd="0" parTransId="{0071AF4B-40C5-492A-BB8A-1D3F1997794C}" sibTransId="{DBE6F22E-6EDE-4E11-BC83-A5F9BB814466}"/>
    <dgm:cxn modelId="{828191D3-804E-49E0-B5D9-BA62F9E6817A}" type="presOf" srcId="{8B5D1961-34CC-4386-966A-66E4BAA69378}" destId="{03B2E3A9-0CDC-4C06-BAB2-6E99FAB36A6C}" srcOrd="0" destOrd="0" presId="urn:microsoft.com/office/officeart/2018/2/layout/IconVerticalSolidList"/>
    <dgm:cxn modelId="{785EFFD7-8863-4BA4-A171-913333F11788}" srcId="{9E208E1C-B042-4B61-AE02-4F6DDDD833A7}" destId="{85210EDA-FA00-4846-BFDA-AB666A3D60A4}" srcOrd="0" destOrd="0" parTransId="{532D94F1-A270-4F48-AEDB-4103448AAD03}" sibTransId="{FF652B2A-9FA2-49A0-B10B-1337FCA84032}"/>
    <dgm:cxn modelId="{227869E1-D054-42DE-A2C0-1560F986E9C2}" type="presOf" srcId="{CB1F3975-E941-4FD7-A99F-CD71CA247B5F}" destId="{8411F030-636F-4123-9CD2-15ACB44B55B5}" srcOrd="0" destOrd="2" presId="urn:microsoft.com/office/officeart/2018/2/layout/IconVerticalSolidList"/>
    <dgm:cxn modelId="{F36E9EE1-A884-4AFC-8561-29828E323D03}" srcId="{A5F1E6B9-655F-4C32-BA02-3882A26A8156}" destId="{642367D6-8462-4CE0-A546-3A752632B900}" srcOrd="1" destOrd="0" parTransId="{7CEBA095-ACEA-47B5-8020-3187CDC226F6}" sibTransId="{8D210432-3C68-4E2E-B8D3-D3D1A8C7178E}"/>
    <dgm:cxn modelId="{E33B0EEA-CA26-43D8-9BF0-C7D8303123B5}" type="presOf" srcId="{66B394BF-9C60-4766-B373-A02AD935D175}" destId="{E14F5F89-D3BC-4422-BEB7-6AECD587C7CE}" srcOrd="0" destOrd="0" presId="urn:microsoft.com/office/officeart/2018/2/layout/IconVerticalSolidList"/>
    <dgm:cxn modelId="{7A7398F6-F36B-49F9-B382-AB5D7E61A42A}" type="presOf" srcId="{81CBEB7A-3433-4B45-A09A-8C7433E32E76}" destId="{A6445C84-C222-4030-8040-1CCCADAD1D0C}" srcOrd="0" destOrd="0" presId="urn:microsoft.com/office/officeart/2018/2/layout/IconVerticalSolidList"/>
    <dgm:cxn modelId="{4CF505FB-9052-4512-938F-E3CE7CA6CF33}" type="presOf" srcId="{9E208E1C-B042-4B61-AE02-4F6DDDD833A7}" destId="{A3AA48A8-B240-4330-B00D-9CCF82A14DDC}" srcOrd="0" destOrd="0" presId="urn:microsoft.com/office/officeart/2018/2/layout/IconVerticalSolidList"/>
    <dgm:cxn modelId="{8E718DA6-CCA9-43A1-A11A-BA4A874F96ED}" type="presParOf" srcId="{03B2E3A9-0CDC-4C06-BAB2-6E99FAB36A6C}" destId="{66141031-3E04-47E9-9370-15D5F6ECBC68}" srcOrd="0" destOrd="0" presId="urn:microsoft.com/office/officeart/2018/2/layout/IconVerticalSolidList"/>
    <dgm:cxn modelId="{41C25264-AE83-4213-B384-9FA82C17EE60}" type="presParOf" srcId="{66141031-3E04-47E9-9370-15D5F6ECBC68}" destId="{58D2D1B1-A142-43C6-BFDA-BE516EC3A219}" srcOrd="0" destOrd="0" presId="urn:microsoft.com/office/officeart/2018/2/layout/IconVerticalSolidList"/>
    <dgm:cxn modelId="{1DAA0EFA-6589-449D-91AD-98D9FD9F19EA}" type="presParOf" srcId="{66141031-3E04-47E9-9370-15D5F6ECBC68}" destId="{9013FF44-06C2-4A3A-B9CC-141EF7CF5014}" srcOrd="1" destOrd="0" presId="urn:microsoft.com/office/officeart/2018/2/layout/IconVerticalSolidList"/>
    <dgm:cxn modelId="{B7A50B2F-D3F3-4EDD-B903-DE0150DAAAB3}" type="presParOf" srcId="{66141031-3E04-47E9-9370-15D5F6ECBC68}" destId="{E56E937B-B7FB-4762-ABA1-3EF76C68AC9F}" srcOrd="2" destOrd="0" presId="urn:microsoft.com/office/officeart/2018/2/layout/IconVerticalSolidList"/>
    <dgm:cxn modelId="{3B0C871A-88C4-4E1A-AE7A-1D6170B0F7B4}" type="presParOf" srcId="{66141031-3E04-47E9-9370-15D5F6ECBC68}" destId="{A3AA48A8-B240-4330-B00D-9CCF82A14DDC}" srcOrd="3" destOrd="0" presId="urn:microsoft.com/office/officeart/2018/2/layout/IconVerticalSolidList"/>
    <dgm:cxn modelId="{354838B2-4DB2-436B-A4B5-F0B589CE76BE}" type="presParOf" srcId="{66141031-3E04-47E9-9370-15D5F6ECBC68}" destId="{8411F030-636F-4123-9CD2-15ACB44B55B5}" srcOrd="4" destOrd="0" presId="urn:microsoft.com/office/officeart/2018/2/layout/IconVerticalSolidList"/>
    <dgm:cxn modelId="{ED3E5416-3E5B-4347-B53D-AEEF3B32BAFA}" type="presParOf" srcId="{03B2E3A9-0CDC-4C06-BAB2-6E99FAB36A6C}" destId="{3419E500-7F41-45A6-BD7C-8FB70F4BD506}" srcOrd="1" destOrd="0" presId="urn:microsoft.com/office/officeart/2018/2/layout/IconVerticalSolidList"/>
    <dgm:cxn modelId="{D33D1284-90DF-4FB2-9CEC-B9EF03D09186}" type="presParOf" srcId="{03B2E3A9-0CDC-4C06-BAB2-6E99FAB36A6C}" destId="{E8800B98-9788-4A63-88B8-606203928A5D}" srcOrd="2" destOrd="0" presId="urn:microsoft.com/office/officeart/2018/2/layout/IconVerticalSolidList"/>
    <dgm:cxn modelId="{6816E4E8-EE56-4BD5-9E52-314DC3FAF408}" type="presParOf" srcId="{E8800B98-9788-4A63-88B8-606203928A5D}" destId="{B2D834AB-BA6B-4B12-90E0-7014D6DCD8F6}" srcOrd="0" destOrd="0" presId="urn:microsoft.com/office/officeart/2018/2/layout/IconVerticalSolidList"/>
    <dgm:cxn modelId="{2B781F2C-DD38-4FF4-9BE8-E6042B533564}" type="presParOf" srcId="{E8800B98-9788-4A63-88B8-606203928A5D}" destId="{9222D293-73D4-4323-9956-3BB0C8546ED0}" srcOrd="1" destOrd="0" presId="urn:microsoft.com/office/officeart/2018/2/layout/IconVerticalSolidList"/>
    <dgm:cxn modelId="{4A6E47FD-0A00-4E35-A969-F30F72A22E84}" type="presParOf" srcId="{E8800B98-9788-4A63-88B8-606203928A5D}" destId="{63951BD0-D778-4DA5-9C06-F6CC256FDF64}" srcOrd="2" destOrd="0" presId="urn:microsoft.com/office/officeart/2018/2/layout/IconVerticalSolidList"/>
    <dgm:cxn modelId="{0F2C323B-D54E-42B4-B4F4-CC50AB6651BF}" type="presParOf" srcId="{E8800B98-9788-4A63-88B8-606203928A5D}" destId="{9C49CE89-C0F0-465B-B5F5-713FB7B74807}" srcOrd="3" destOrd="0" presId="urn:microsoft.com/office/officeart/2018/2/layout/IconVerticalSolidList"/>
    <dgm:cxn modelId="{B2BFD883-A28D-42B4-B884-8B5ADF114F07}" type="presParOf" srcId="{E8800B98-9788-4A63-88B8-606203928A5D}" destId="{E14F5F89-D3BC-4422-BEB7-6AECD587C7CE}" srcOrd="4" destOrd="0" presId="urn:microsoft.com/office/officeart/2018/2/layout/IconVerticalSolidList"/>
    <dgm:cxn modelId="{5D7758DF-2E7C-4017-8FEE-8C92725047A4}" type="presParOf" srcId="{03B2E3A9-0CDC-4C06-BAB2-6E99FAB36A6C}" destId="{009803D3-C6F6-4D9B-A34D-44D2D86966D1}" srcOrd="3" destOrd="0" presId="urn:microsoft.com/office/officeart/2018/2/layout/IconVerticalSolidList"/>
    <dgm:cxn modelId="{64440451-C6CE-42C2-9F02-A5AEA13B53B8}" type="presParOf" srcId="{03B2E3A9-0CDC-4C06-BAB2-6E99FAB36A6C}" destId="{AE6F4A1D-9C46-4DED-88EC-BB5FF8ACBF8C}" srcOrd="4" destOrd="0" presId="urn:microsoft.com/office/officeart/2018/2/layout/IconVerticalSolidList"/>
    <dgm:cxn modelId="{20E6771A-8684-49D1-995F-67A3D4B286AB}" type="presParOf" srcId="{AE6F4A1D-9C46-4DED-88EC-BB5FF8ACBF8C}" destId="{33042B80-1C10-4C9A-9C2B-798C458B6123}" srcOrd="0" destOrd="0" presId="urn:microsoft.com/office/officeart/2018/2/layout/IconVerticalSolidList"/>
    <dgm:cxn modelId="{416BF687-3DA8-4300-91D8-476C35110370}" type="presParOf" srcId="{AE6F4A1D-9C46-4DED-88EC-BB5FF8ACBF8C}" destId="{52F9374E-A7D3-45B2-9329-58B0EA7083DA}" srcOrd="1" destOrd="0" presId="urn:microsoft.com/office/officeart/2018/2/layout/IconVerticalSolidList"/>
    <dgm:cxn modelId="{2E610D2A-D2A3-43A3-899F-7BBF2A160061}" type="presParOf" srcId="{AE6F4A1D-9C46-4DED-88EC-BB5FF8ACBF8C}" destId="{216D8E82-392C-4C9B-A11D-7BB558AB3B7C}" srcOrd="2" destOrd="0" presId="urn:microsoft.com/office/officeart/2018/2/layout/IconVerticalSolidList"/>
    <dgm:cxn modelId="{3797B6E9-FA95-4D9E-8697-F2F06F311CA5}" type="presParOf" srcId="{AE6F4A1D-9C46-4DED-88EC-BB5FF8ACBF8C}" destId="{99FE76B6-C61C-44C3-A687-765959150CBF}" srcOrd="3" destOrd="0" presId="urn:microsoft.com/office/officeart/2018/2/layout/IconVerticalSolidList"/>
    <dgm:cxn modelId="{B57D4837-6D5C-4B42-91C5-1355A1497798}" type="presParOf" srcId="{AE6F4A1D-9C46-4DED-88EC-BB5FF8ACBF8C}" destId="{DB4D6C00-C435-4776-A341-FE5E63D085D1}" srcOrd="4" destOrd="0" presId="urn:microsoft.com/office/officeart/2018/2/layout/IconVerticalSolidList"/>
    <dgm:cxn modelId="{7FABFA82-95D3-490D-8BD7-FDC55548ACF1}" type="presParOf" srcId="{03B2E3A9-0CDC-4C06-BAB2-6E99FAB36A6C}" destId="{B60022FA-19EF-440B-A6E7-B6B3DF1B7677}" srcOrd="5" destOrd="0" presId="urn:microsoft.com/office/officeart/2018/2/layout/IconVerticalSolidList"/>
    <dgm:cxn modelId="{2591975B-BAFB-4E76-93A7-316EE6CAAC93}" type="presParOf" srcId="{03B2E3A9-0CDC-4C06-BAB2-6E99FAB36A6C}" destId="{8C572EA1-53E2-43F7-9DEC-35AFBA5CD67B}" srcOrd="6" destOrd="0" presId="urn:microsoft.com/office/officeart/2018/2/layout/IconVerticalSolidList"/>
    <dgm:cxn modelId="{DDFE4218-536B-40BD-9D51-D5BDDC403D4C}" type="presParOf" srcId="{8C572EA1-53E2-43F7-9DEC-35AFBA5CD67B}" destId="{31A6F0F5-0B7B-43B3-914C-F9810F38C0C0}" srcOrd="0" destOrd="0" presId="urn:microsoft.com/office/officeart/2018/2/layout/IconVerticalSolidList"/>
    <dgm:cxn modelId="{30B0E879-17E9-485C-B8BA-67EF5D7A5EB7}" type="presParOf" srcId="{8C572EA1-53E2-43F7-9DEC-35AFBA5CD67B}" destId="{1D7B76D7-43E9-4B6B-B652-5AA8EA40158D}" srcOrd="1" destOrd="0" presId="urn:microsoft.com/office/officeart/2018/2/layout/IconVerticalSolidList"/>
    <dgm:cxn modelId="{A02CC196-6680-494F-A41A-4AD9249803F8}" type="presParOf" srcId="{8C572EA1-53E2-43F7-9DEC-35AFBA5CD67B}" destId="{08FFFD2E-1003-4E0D-944F-58A422261427}" srcOrd="2" destOrd="0" presId="urn:microsoft.com/office/officeart/2018/2/layout/IconVerticalSolidList"/>
    <dgm:cxn modelId="{9819C37B-FC6D-4178-93A7-FD2CCBE6D6C7}" type="presParOf" srcId="{8C572EA1-53E2-43F7-9DEC-35AFBA5CD67B}" destId="{AE1786CE-FE62-4636-932B-22406C86F600}" srcOrd="3" destOrd="0" presId="urn:microsoft.com/office/officeart/2018/2/layout/IconVerticalSolidList"/>
    <dgm:cxn modelId="{D33E3F79-A0F9-46E7-B478-DD9B846BF7D8}" type="presParOf" srcId="{8C572EA1-53E2-43F7-9DEC-35AFBA5CD67B}" destId="{A6445C84-C222-4030-8040-1CCCADAD1D0C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3ADDAA7-4D7B-4D94-80D9-92A4AE070332}" type="doc">
      <dgm:prSet loTypeId="urn:microsoft.com/office/officeart/2005/8/layout/radial5" loCatId="cycle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pt-PT"/>
        </a:p>
      </dgm:t>
    </dgm:pt>
    <dgm:pt modelId="{1BBBE925-892C-4DE8-BE1C-B9F0445295AC}">
      <dgm:prSet phldrT="[Text]" custT="1"/>
      <dgm:spPr>
        <a:solidFill>
          <a:srgbClr val="FFC000"/>
        </a:solidFill>
        <a:ln>
          <a:solidFill>
            <a:srgbClr val="FFC000"/>
          </a:solidFill>
        </a:ln>
      </dgm:spPr>
      <dgm:t>
        <a:bodyPr/>
        <a:lstStyle/>
        <a:p>
          <a:r>
            <a:rPr lang="pt-PT" sz="2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Institutions</a:t>
          </a:r>
        </a:p>
      </dgm:t>
    </dgm:pt>
    <dgm:pt modelId="{B750B8A8-CCB7-4DE6-BDAC-03D033369F7F}" type="parTrans" cxnId="{86E62415-2C39-40EF-83B2-6B8F19510479}">
      <dgm:prSet/>
      <dgm:spPr/>
      <dgm:t>
        <a:bodyPr/>
        <a:lstStyle/>
        <a:p>
          <a:endParaRPr lang="pt-PT"/>
        </a:p>
      </dgm:t>
    </dgm:pt>
    <dgm:pt modelId="{57DB2E12-B4D2-44B1-AAF7-E06FB601F662}" type="sibTrans" cxnId="{86E62415-2C39-40EF-83B2-6B8F19510479}">
      <dgm:prSet/>
      <dgm:spPr/>
      <dgm:t>
        <a:bodyPr/>
        <a:lstStyle/>
        <a:p>
          <a:endParaRPr lang="pt-PT"/>
        </a:p>
      </dgm:t>
    </dgm:pt>
    <dgm:pt modelId="{C51A1480-DBB4-4871-B67F-46FC1106C6AA}">
      <dgm:prSet phldrT="[Text]" custT="1"/>
      <dgm:spPr>
        <a:solidFill>
          <a:srgbClr val="83AA6E"/>
        </a:solidFill>
        <a:ln>
          <a:noFill/>
        </a:ln>
      </dgm:spPr>
      <dgm:t>
        <a:bodyPr/>
        <a:lstStyle/>
        <a:p>
          <a:r>
            <a:rPr lang="pt-PT" sz="2800" dirty="0"/>
            <a:t>Public policy</a:t>
          </a:r>
        </a:p>
      </dgm:t>
    </dgm:pt>
    <dgm:pt modelId="{E85DCDB0-33B1-49C7-BE33-F661750E4E64}" type="parTrans" cxnId="{347F05B6-044C-418B-8BCD-9F1202CFC124}">
      <dgm:prSet/>
      <dgm:spPr>
        <a:solidFill>
          <a:srgbClr val="83AA6E"/>
        </a:solidFill>
      </dgm:spPr>
      <dgm:t>
        <a:bodyPr/>
        <a:lstStyle/>
        <a:p>
          <a:endParaRPr lang="pt-PT"/>
        </a:p>
      </dgm:t>
    </dgm:pt>
    <dgm:pt modelId="{33150EF3-52F2-4A10-89D0-3346EB4E53DB}" type="sibTrans" cxnId="{347F05B6-044C-418B-8BCD-9F1202CFC124}">
      <dgm:prSet/>
      <dgm:spPr/>
      <dgm:t>
        <a:bodyPr/>
        <a:lstStyle/>
        <a:p>
          <a:endParaRPr lang="pt-PT"/>
        </a:p>
      </dgm:t>
    </dgm:pt>
    <dgm:pt modelId="{D0D527D6-E34D-4FC9-9009-9579D4B5BEA6}">
      <dgm:prSet phldrT="[Text]" custT="1"/>
      <dgm:spPr>
        <a:solidFill>
          <a:schemeClr val="accent2">
            <a:lumMod val="75000"/>
          </a:schemeClr>
        </a:solidFill>
        <a:ln>
          <a:noFill/>
        </a:ln>
      </dgm:spPr>
      <dgm:t>
        <a:bodyPr/>
        <a:lstStyle/>
        <a:p>
          <a:r>
            <a:rPr lang="pt-PT" sz="2800" dirty="0"/>
            <a:t>Private financing</a:t>
          </a:r>
        </a:p>
      </dgm:t>
    </dgm:pt>
    <dgm:pt modelId="{BEDCFE92-02DC-4116-B351-F53C7CEF2652}" type="parTrans" cxnId="{99F3A2A7-933D-4BF0-9AEA-AFBD47FE7FF1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pt-PT"/>
        </a:p>
      </dgm:t>
    </dgm:pt>
    <dgm:pt modelId="{F849AD6D-26CE-454B-9124-4B927F5A1972}" type="sibTrans" cxnId="{99F3A2A7-933D-4BF0-9AEA-AFBD47FE7FF1}">
      <dgm:prSet/>
      <dgm:spPr/>
      <dgm:t>
        <a:bodyPr/>
        <a:lstStyle/>
        <a:p>
          <a:endParaRPr lang="pt-PT"/>
        </a:p>
      </dgm:t>
    </dgm:pt>
    <dgm:pt modelId="{4206BB06-9267-46D3-82BA-96106D6947D9}">
      <dgm:prSet phldrT="[Text]" custT="1"/>
      <dgm:spPr>
        <a:solidFill>
          <a:srgbClr val="76B2AF"/>
        </a:solidFill>
        <a:ln>
          <a:solidFill>
            <a:srgbClr val="76B2AF"/>
          </a:solidFill>
        </a:ln>
      </dgm:spPr>
      <dgm:t>
        <a:bodyPr/>
        <a:lstStyle/>
        <a:p>
          <a:r>
            <a:rPr lang="pt-PT" sz="2800" dirty="0"/>
            <a:t>Civil Society</a:t>
          </a:r>
        </a:p>
      </dgm:t>
    </dgm:pt>
    <dgm:pt modelId="{2C4C4863-8B40-4F39-9F1E-DAE7087C99DF}" type="parTrans" cxnId="{3C58DE70-6CD5-4F12-B528-2C69C2D28BFE}">
      <dgm:prSet/>
      <dgm:spPr>
        <a:solidFill>
          <a:srgbClr val="76B2AF"/>
        </a:solidFill>
        <a:ln>
          <a:noFill/>
        </a:ln>
      </dgm:spPr>
      <dgm:t>
        <a:bodyPr/>
        <a:lstStyle/>
        <a:p>
          <a:endParaRPr lang="pt-PT"/>
        </a:p>
      </dgm:t>
    </dgm:pt>
    <dgm:pt modelId="{B5E36D17-20AE-4C20-B321-0500442B4990}" type="sibTrans" cxnId="{3C58DE70-6CD5-4F12-B528-2C69C2D28BFE}">
      <dgm:prSet/>
      <dgm:spPr/>
      <dgm:t>
        <a:bodyPr/>
        <a:lstStyle/>
        <a:p>
          <a:endParaRPr lang="pt-PT"/>
        </a:p>
      </dgm:t>
    </dgm:pt>
    <dgm:pt modelId="{B06D444D-0456-4607-ADAC-5A45CCB32929}">
      <dgm:prSet phldrT="[Text]"/>
      <dgm:spPr/>
      <dgm:t>
        <a:bodyPr/>
        <a:lstStyle/>
        <a:p>
          <a:endParaRPr lang="pt-PT" dirty="0"/>
        </a:p>
      </dgm:t>
    </dgm:pt>
    <dgm:pt modelId="{17075B3E-1E25-4678-9293-557C3316E19F}" type="parTrans" cxnId="{EB0DC2D6-C444-418C-96C8-4B6A4F4E00D2}">
      <dgm:prSet/>
      <dgm:spPr/>
      <dgm:t>
        <a:bodyPr/>
        <a:lstStyle/>
        <a:p>
          <a:endParaRPr lang="pt-PT"/>
        </a:p>
      </dgm:t>
    </dgm:pt>
    <dgm:pt modelId="{17AD6D09-71D6-4143-B002-D3145DC5EE03}" type="sibTrans" cxnId="{EB0DC2D6-C444-418C-96C8-4B6A4F4E00D2}">
      <dgm:prSet/>
      <dgm:spPr/>
      <dgm:t>
        <a:bodyPr/>
        <a:lstStyle/>
        <a:p>
          <a:endParaRPr lang="pt-PT"/>
        </a:p>
      </dgm:t>
    </dgm:pt>
    <dgm:pt modelId="{B58F95DD-AFFF-4C98-B6E4-D6AA0645BA8B}" type="pres">
      <dgm:prSet presAssocID="{03ADDAA7-4D7B-4D94-80D9-92A4AE070332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83C5EFE5-9FE7-4493-93FD-943BB4F82EB9}" type="pres">
      <dgm:prSet presAssocID="{1BBBE925-892C-4DE8-BE1C-B9F0445295AC}" presName="centerShape" presStyleLbl="node0" presStyleIdx="0" presStyleCnt="1" custScaleX="115806" custScaleY="111074"/>
      <dgm:spPr>
        <a:prstGeom prst="dodecagon">
          <a:avLst/>
        </a:prstGeom>
      </dgm:spPr>
    </dgm:pt>
    <dgm:pt modelId="{009A08F9-2A4C-4DFD-BF06-79571019DCA3}" type="pres">
      <dgm:prSet presAssocID="{E85DCDB0-33B1-49C7-BE33-F661750E4E64}" presName="parTrans" presStyleLbl="sibTrans2D1" presStyleIdx="0" presStyleCnt="3"/>
      <dgm:spPr/>
    </dgm:pt>
    <dgm:pt modelId="{F0CB2A28-D7D6-4C34-8894-C8D193DBC66B}" type="pres">
      <dgm:prSet presAssocID="{E85DCDB0-33B1-49C7-BE33-F661750E4E64}" presName="connectorText" presStyleLbl="sibTrans2D1" presStyleIdx="0" presStyleCnt="3"/>
      <dgm:spPr/>
    </dgm:pt>
    <dgm:pt modelId="{91ADDBF1-6696-487F-A7C9-2DF69CA77829}" type="pres">
      <dgm:prSet presAssocID="{C51A1480-DBB4-4871-B67F-46FC1106C6AA}" presName="node" presStyleLbl="node1" presStyleIdx="0" presStyleCnt="3">
        <dgm:presLayoutVars>
          <dgm:bulletEnabled val="1"/>
        </dgm:presLayoutVars>
      </dgm:prSet>
      <dgm:spPr>
        <a:prstGeom prst="dodecagon">
          <a:avLst/>
        </a:prstGeom>
      </dgm:spPr>
    </dgm:pt>
    <dgm:pt modelId="{22F89DE5-A32A-4F70-87C5-E4A64B4568B8}" type="pres">
      <dgm:prSet presAssocID="{BEDCFE92-02DC-4116-B351-F53C7CEF2652}" presName="parTrans" presStyleLbl="sibTrans2D1" presStyleIdx="1" presStyleCnt="3"/>
      <dgm:spPr/>
    </dgm:pt>
    <dgm:pt modelId="{EFD595E8-9584-4B32-8818-3106FD4E2078}" type="pres">
      <dgm:prSet presAssocID="{BEDCFE92-02DC-4116-B351-F53C7CEF2652}" presName="connectorText" presStyleLbl="sibTrans2D1" presStyleIdx="1" presStyleCnt="3"/>
      <dgm:spPr/>
    </dgm:pt>
    <dgm:pt modelId="{F8476870-696F-4EAD-9441-D628D7E6D304}" type="pres">
      <dgm:prSet presAssocID="{D0D527D6-E34D-4FC9-9009-9579D4B5BEA6}" presName="node" presStyleLbl="node1" presStyleIdx="1" presStyleCnt="3">
        <dgm:presLayoutVars>
          <dgm:bulletEnabled val="1"/>
        </dgm:presLayoutVars>
      </dgm:prSet>
      <dgm:spPr>
        <a:prstGeom prst="dodecagon">
          <a:avLst/>
        </a:prstGeom>
      </dgm:spPr>
    </dgm:pt>
    <dgm:pt modelId="{87368271-E36E-4DEC-ADB2-679E9F5B0672}" type="pres">
      <dgm:prSet presAssocID="{2C4C4863-8B40-4F39-9F1E-DAE7087C99DF}" presName="parTrans" presStyleLbl="sibTrans2D1" presStyleIdx="2" presStyleCnt="3"/>
      <dgm:spPr/>
    </dgm:pt>
    <dgm:pt modelId="{DD1867BA-CD38-4DE9-95B4-113F1CA71FFB}" type="pres">
      <dgm:prSet presAssocID="{2C4C4863-8B40-4F39-9F1E-DAE7087C99DF}" presName="connectorText" presStyleLbl="sibTrans2D1" presStyleIdx="2" presStyleCnt="3"/>
      <dgm:spPr/>
    </dgm:pt>
    <dgm:pt modelId="{BA3B423E-2381-482C-9703-9550B7706332}" type="pres">
      <dgm:prSet presAssocID="{4206BB06-9267-46D3-82BA-96106D6947D9}" presName="node" presStyleLbl="node1" presStyleIdx="2" presStyleCnt="3">
        <dgm:presLayoutVars>
          <dgm:bulletEnabled val="1"/>
        </dgm:presLayoutVars>
      </dgm:prSet>
      <dgm:spPr>
        <a:prstGeom prst="dodecagon">
          <a:avLst/>
        </a:prstGeom>
      </dgm:spPr>
    </dgm:pt>
  </dgm:ptLst>
  <dgm:cxnLst>
    <dgm:cxn modelId="{86E62415-2C39-40EF-83B2-6B8F19510479}" srcId="{03ADDAA7-4D7B-4D94-80D9-92A4AE070332}" destId="{1BBBE925-892C-4DE8-BE1C-B9F0445295AC}" srcOrd="0" destOrd="0" parTransId="{B750B8A8-CCB7-4DE6-BDAC-03D033369F7F}" sibTransId="{57DB2E12-B4D2-44B1-AAF7-E06FB601F662}"/>
    <dgm:cxn modelId="{EF5A6626-972D-427E-A2C5-68E11D55DB6F}" type="presOf" srcId="{D0D527D6-E34D-4FC9-9009-9579D4B5BEA6}" destId="{F8476870-696F-4EAD-9441-D628D7E6D304}" srcOrd="0" destOrd="0" presId="urn:microsoft.com/office/officeart/2005/8/layout/radial5"/>
    <dgm:cxn modelId="{F29EA564-B324-44C2-BFD3-FC61D190BBD2}" type="presOf" srcId="{E85DCDB0-33B1-49C7-BE33-F661750E4E64}" destId="{009A08F9-2A4C-4DFD-BF06-79571019DCA3}" srcOrd="0" destOrd="0" presId="urn:microsoft.com/office/officeart/2005/8/layout/radial5"/>
    <dgm:cxn modelId="{A7D4D147-255F-4C8B-9648-D01DBB381AC7}" type="presOf" srcId="{BEDCFE92-02DC-4116-B351-F53C7CEF2652}" destId="{EFD595E8-9584-4B32-8818-3106FD4E2078}" srcOrd="1" destOrd="0" presId="urn:microsoft.com/office/officeart/2005/8/layout/radial5"/>
    <dgm:cxn modelId="{05179B4B-6455-4287-B4E0-87C1AC966F3D}" type="presOf" srcId="{C51A1480-DBB4-4871-B67F-46FC1106C6AA}" destId="{91ADDBF1-6696-487F-A7C9-2DF69CA77829}" srcOrd="0" destOrd="0" presId="urn:microsoft.com/office/officeart/2005/8/layout/radial5"/>
    <dgm:cxn modelId="{3C58DE70-6CD5-4F12-B528-2C69C2D28BFE}" srcId="{1BBBE925-892C-4DE8-BE1C-B9F0445295AC}" destId="{4206BB06-9267-46D3-82BA-96106D6947D9}" srcOrd="2" destOrd="0" parTransId="{2C4C4863-8B40-4F39-9F1E-DAE7087C99DF}" sibTransId="{B5E36D17-20AE-4C20-B321-0500442B4990}"/>
    <dgm:cxn modelId="{17E6F751-7E0A-4158-A1E7-C491A09EC13D}" type="presOf" srcId="{03ADDAA7-4D7B-4D94-80D9-92A4AE070332}" destId="{B58F95DD-AFFF-4C98-B6E4-D6AA0645BA8B}" srcOrd="0" destOrd="0" presId="urn:microsoft.com/office/officeart/2005/8/layout/radial5"/>
    <dgm:cxn modelId="{81582E5A-6EDD-4CCA-8AB2-DA368DCBEFAD}" type="presOf" srcId="{4206BB06-9267-46D3-82BA-96106D6947D9}" destId="{BA3B423E-2381-482C-9703-9550B7706332}" srcOrd="0" destOrd="0" presId="urn:microsoft.com/office/officeart/2005/8/layout/radial5"/>
    <dgm:cxn modelId="{C43A9986-0494-4325-9B5D-C739DFF846ED}" type="presOf" srcId="{2C4C4863-8B40-4F39-9F1E-DAE7087C99DF}" destId="{87368271-E36E-4DEC-ADB2-679E9F5B0672}" srcOrd="0" destOrd="0" presId="urn:microsoft.com/office/officeart/2005/8/layout/radial5"/>
    <dgm:cxn modelId="{F3BA0DA6-FF0C-4068-A6B4-B77327B4F399}" type="presOf" srcId="{1BBBE925-892C-4DE8-BE1C-B9F0445295AC}" destId="{83C5EFE5-9FE7-4493-93FD-943BB4F82EB9}" srcOrd="0" destOrd="0" presId="urn:microsoft.com/office/officeart/2005/8/layout/radial5"/>
    <dgm:cxn modelId="{99F3A2A7-933D-4BF0-9AEA-AFBD47FE7FF1}" srcId="{1BBBE925-892C-4DE8-BE1C-B9F0445295AC}" destId="{D0D527D6-E34D-4FC9-9009-9579D4B5BEA6}" srcOrd="1" destOrd="0" parTransId="{BEDCFE92-02DC-4116-B351-F53C7CEF2652}" sibTransId="{F849AD6D-26CE-454B-9124-4B927F5A1972}"/>
    <dgm:cxn modelId="{347F05B6-044C-418B-8BCD-9F1202CFC124}" srcId="{1BBBE925-892C-4DE8-BE1C-B9F0445295AC}" destId="{C51A1480-DBB4-4871-B67F-46FC1106C6AA}" srcOrd="0" destOrd="0" parTransId="{E85DCDB0-33B1-49C7-BE33-F661750E4E64}" sibTransId="{33150EF3-52F2-4A10-89D0-3346EB4E53DB}"/>
    <dgm:cxn modelId="{87264CB8-647B-48D6-A123-1FA558F44224}" type="presOf" srcId="{BEDCFE92-02DC-4116-B351-F53C7CEF2652}" destId="{22F89DE5-A32A-4F70-87C5-E4A64B4568B8}" srcOrd="0" destOrd="0" presId="urn:microsoft.com/office/officeart/2005/8/layout/radial5"/>
    <dgm:cxn modelId="{DC53A1C4-A48F-4784-99E1-A8808D753ECF}" type="presOf" srcId="{2C4C4863-8B40-4F39-9F1E-DAE7087C99DF}" destId="{DD1867BA-CD38-4DE9-95B4-113F1CA71FFB}" srcOrd="1" destOrd="0" presId="urn:microsoft.com/office/officeart/2005/8/layout/radial5"/>
    <dgm:cxn modelId="{1C5243C6-7C93-4AB2-8696-619A6CC5AD3C}" type="presOf" srcId="{E85DCDB0-33B1-49C7-BE33-F661750E4E64}" destId="{F0CB2A28-D7D6-4C34-8894-C8D193DBC66B}" srcOrd="1" destOrd="0" presId="urn:microsoft.com/office/officeart/2005/8/layout/radial5"/>
    <dgm:cxn modelId="{EB0DC2D6-C444-418C-96C8-4B6A4F4E00D2}" srcId="{03ADDAA7-4D7B-4D94-80D9-92A4AE070332}" destId="{B06D444D-0456-4607-ADAC-5A45CCB32929}" srcOrd="1" destOrd="0" parTransId="{17075B3E-1E25-4678-9293-557C3316E19F}" sibTransId="{17AD6D09-71D6-4143-B002-D3145DC5EE03}"/>
    <dgm:cxn modelId="{C4498252-0D27-4788-818B-61996F85700B}" type="presParOf" srcId="{B58F95DD-AFFF-4C98-B6E4-D6AA0645BA8B}" destId="{83C5EFE5-9FE7-4493-93FD-943BB4F82EB9}" srcOrd="0" destOrd="0" presId="urn:microsoft.com/office/officeart/2005/8/layout/radial5"/>
    <dgm:cxn modelId="{1E0C258B-5530-49B2-AFA3-6F9C7BFDCD16}" type="presParOf" srcId="{B58F95DD-AFFF-4C98-B6E4-D6AA0645BA8B}" destId="{009A08F9-2A4C-4DFD-BF06-79571019DCA3}" srcOrd="1" destOrd="0" presId="urn:microsoft.com/office/officeart/2005/8/layout/radial5"/>
    <dgm:cxn modelId="{06F2D231-93C3-430A-8BFA-6C520D7E6723}" type="presParOf" srcId="{009A08F9-2A4C-4DFD-BF06-79571019DCA3}" destId="{F0CB2A28-D7D6-4C34-8894-C8D193DBC66B}" srcOrd="0" destOrd="0" presId="urn:microsoft.com/office/officeart/2005/8/layout/radial5"/>
    <dgm:cxn modelId="{07516913-C33B-480B-9AD5-1B4A8DB556FA}" type="presParOf" srcId="{B58F95DD-AFFF-4C98-B6E4-D6AA0645BA8B}" destId="{91ADDBF1-6696-487F-A7C9-2DF69CA77829}" srcOrd="2" destOrd="0" presId="urn:microsoft.com/office/officeart/2005/8/layout/radial5"/>
    <dgm:cxn modelId="{CE27A090-32AB-4500-BEA7-F23DCB8B60F7}" type="presParOf" srcId="{B58F95DD-AFFF-4C98-B6E4-D6AA0645BA8B}" destId="{22F89DE5-A32A-4F70-87C5-E4A64B4568B8}" srcOrd="3" destOrd="0" presId="urn:microsoft.com/office/officeart/2005/8/layout/radial5"/>
    <dgm:cxn modelId="{AF3F29AF-C16E-4405-BC8B-A657C6F54B12}" type="presParOf" srcId="{22F89DE5-A32A-4F70-87C5-E4A64B4568B8}" destId="{EFD595E8-9584-4B32-8818-3106FD4E2078}" srcOrd="0" destOrd="0" presId="urn:microsoft.com/office/officeart/2005/8/layout/radial5"/>
    <dgm:cxn modelId="{482D976B-C671-4FD2-BE7F-972A809B0948}" type="presParOf" srcId="{B58F95DD-AFFF-4C98-B6E4-D6AA0645BA8B}" destId="{F8476870-696F-4EAD-9441-D628D7E6D304}" srcOrd="4" destOrd="0" presId="urn:microsoft.com/office/officeart/2005/8/layout/radial5"/>
    <dgm:cxn modelId="{046233E9-824B-4EB8-9221-9768CD072C93}" type="presParOf" srcId="{B58F95DD-AFFF-4C98-B6E4-D6AA0645BA8B}" destId="{87368271-E36E-4DEC-ADB2-679E9F5B0672}" srcOrd="5" destOrd="0" presId="urn:microsoft.com/office/officeart/2005/8/layout/radial5"/>
    <dgm:cxn modelId="{D88EA100-C3E6-4BBB-9878-051BF2132F8B}" type="presParOf" srcId="{87368271-E36E-4DEC-ADB2-679E9F5B0672}" destId="{DD1867BA-CD38-4DE9-95B4-113F1CA71FFB}" srcOrd="0" destOrd="0" presId="urn:microsoft.com/office/officeart/2005/8/layout/radial5"/>
    <dgm:cxn modelId="{1356D133-8C57-4BD8-A1B0-DDBFE0C22039}" type="presParOf" srcId="{B58F95DD-AFFF-4C98-B6E4-D6AA0645BA8B}" destId="{BA3B423E-2381-482C-9703-9550B7706332}" srcOrd="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371DC3-2207-4CE2-9D2F-71533BF8777F}">
      <dsp:nvSpPr>
        <dsp:cNvPr id="0" name=""/>
        <dsp:cNvSpPr/>
      </dsp:nvSpPr>
      <dsp:spPr>
        <a:xfrm>
          <a:off x="1112532" y="56373"/>
          <a:ext cx="2427350" cy="2855706"/>
        </a:xfrm>
        <a:prstGeom prst="rect">
          <a:avLst/>
        </a:prstGeom>
        <a:solidFill>
          <a:schemeClr val="dk2">
            <a:alpha val="4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B94F48-E2BA-4056-A19D-DE7DDBCC2836}">
      <dsp:nvSpPr>
        <dsp:cNvPr id="0" name=""/>
        <dsp:cNvSpPr/>
      </dsp:nvSpPr>
      <dsp:spPr>
        <a:xfrm>
          <a:off x="1218649" y="194992"/>
          <a:ext cx="2184615" cy="1856209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3D2117-D4FF-4E68-8526-DF3FB637301E}">
      <dsp:nvSpPr>
        <dsp:cNvPr id="0" name=""/>
        <dsp:cNvSpPr/>
      </dsp:nvSpPr>
      <dsp:spPr>
        <a:xfrm>
          <a:off x="1172925" y="2026811"/>
          <a:ext cx="2184615" cy="7710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400" b="1" kern="1200" cap="small" spc="30" baseline="0" dirty="0"/>
            <a:t>Temperature </a:t>
          </a:r>
        </a:p>
      </dsp:txBody>
      <dsp:txXfrm>
        <a:off x="1172925" y="2026811"/>
        <a:ext cx="2184615" cy="771040"/>
      </dsp:txXfrm>
    </dsp:sp>
    <dsp:sp modelId="{67DA6EFA-C6E9-4387-85FD-E58A3DB93C33}">
      <dsp:nvSpPr>
        <dsp:cNvPr id="0" name=""/>
        <dsp:cNvSpPr/>
      </dsp:nvSpPr>
      <dsp:spPr>
        <a:xfrm>
          <a:off x="3898912" y="56373"/>
          <a:ext cx="2427350" cy="2855706"/>
        </a:xfrm>
        <a:prstGeom prst="rect">
          <a:avLst/>
        </a:prstGeom>
        <a:solidFill>
          <a:schemeClr val="dk2">
            <a:alpha val="4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68DEDF-37ED-4244-8609-1A0429CC9CDA}">
      <dsp:nvSpPr>
        <dsp:cNvPr id="0" name=""/>
        <dsp:cNvSpPr/>
      </dsp:nvSpPr>
      <dsp:spPr>
        <a:xfrm>
          <a:off x="4020280" y="170601"/>
          <a:ext cx="2184615" cy="1856209"/>
        </a:xfrm>
        <a:prstGeom prst="rect">
          <a:avLst/>
        </a:prstGeom>
        <a:blipFill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9000" b="-9000"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2418E9-3F9B-4442-B61B-F5439C48CDC4}">
      <dsp:nvSpPr>
        <dsp:cNvPr id="0" name=""/>
        <dsp:cNvSpPr/>
      </dsp:nvSpPr>
      <dsp:spPr>
        <a:xfrm>
          <a:off x="3829454" y="2026811"/>
          <a:ext cx="2566268" cy="7710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400" b="1" kern="1200" cap="small" spc="30" baseline="0" dirty="0"/>
            <a:t>Ocean Sustainability</a:t>
          </a:r>
        </a:p>
      </dsp:txBody>
      <dsp:txXfrm>
        <a:off x="3829454" y="2026811"/>
        <a:ext cx="2566268" cy="771040"/>
      </dsp:txXfrm>
    </dsp:sp>
    <dsp:sp modelId="{A84C5536-8B9E-4F2B-9109-E6F7C166950F}">
      <dsp:nvSpPr>
        <dsp:cNvPr id="0" name=""/>
        <dsp:cNvSpPr/>
      </dsp:nvSpPr>
      <dsp:spPr>
        <a:xfrm>
          <a:off x="1121016" y="3154815"/>
          <a:ext cx="2427350" cy="2855706"/>
        </a:xfrm>
        <a:prstGeom prst="rect">
          <a:avLst/>
        </a:prstGeom>
        <a:solidFill>
          <a:schemeClr val="dk2">
            <a:alpha val="4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070F9E-49E0-4DF2-9D57-98F7E559E7C7}">
      <dsp:nvSpPr>
        <dsp:cNvPr id="0" name=""/>
        <dsp:cNvSpPr/>
      </dsp:nvSpPr>
      <dsp:spPr>
        <a:xfrm>
          <a:off x="1242383" y="3269043"/>
          <a:ext cx="2184615" cy="1856209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62C28D-068E-4610-A229-DFE46E984281}">
      <dsp:nvSpPr>
        <dsp:cNvPr id="0" name=""/>
        <dsp:cNvSpPr/>
      </dsp:nvSpPr>
      <dsp:spPr>
        <a:xfrm>
          <a:off x="1242383" y="5125253"/>
          <a:ext cx="2184615" cy="7710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400" b="1" kern="1200" cap="small" spc="30" baseline="0" dirty="0"/>
            <a:t>Extreme weather events</a:t>
          </a:r>
        </a:p>
      </dsp:txBody>
      <dsp:txXfrm>
        <a:off x="1242383" y="5125253"/>
        <a:ext cx="2184615" cy="771040"/>
      </dsp:txXfrm>
    </dsp:sp>
    <dsp:sp modelId="{402913D3-87BB-40A2-BB49-E082D2F04C02}">
      <dsp:nvSpPr>
        <dsp:cNvPr id="0" name=""/>
        <dsp:cNvSpPr/>
      </dsp:nvSpPr>
      <dsp:spPr>
        <a:xfrm>
          <a:off x="3898912" y="3154815"/>
          <a:ext cx="2427350" cy="2855706"/>
        </a:xfrm>
        <a:prstGeom prst="rect">
          <a:avLst/>
        </a:prstGeom>
        <a:solidFill>
          <a:schemeClr val="dk2">
            <a:alpha val="4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55299E-F777-41B8-971F-27936AD6D4F0}">
      <dsp:nvSpPr>
        <dsp:cNvPr id="0" name=""/>
        <dsp:cNvSpPr/>
      </dsp:nvSpPr>
      <dsp:spPr>
        <a:xfrm>
          <a:off x="4020280" y="3269043"/>
          <a:ext cx="2184615" cy="1856209"/>
        </a:xfrm>
        <a:prstGeom prst="rect">
          <a:avLst/>
        </a:prstGeom>
        <a:blipFill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t="-9000" b="-9000"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56A2CB-A782-432D-8AFF-FD3643F7875B}">
      <dsp:nvSpPr>
        <dsp:cNvPr id="0" name=""/>
        <dsp:cNvSpPr/>
      </dsp:nvSpPr>
      <dsp:spPr>
        <a:xfrm>
          <a:off x="4020280" y="5125253"/>
          <a:ext cx="2184615" cy="7710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400" b="1" kern="1200" cap="small" spc="30" baseline="0" dirty="0"/>
            <a:t>Wildfires</a:t>
          </a:r>
        </a:p>
      </dsp:txBody>
      <dsp:txXfrm>
        <a:off x="4020280" y="5125253"/>
        <a:ext cx="2184615" cy="7710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7F3893-BD42-40B9-A357-BA1901D9877E}">
      <dsp:nvSpPr>
        <dsp:cNvPr id="0" name=""/>
        <dsp:cNvSpPr/>
      </dsp:nvSpPr>
      <dsp:spPr>
        <a:xfrm>
          <a:off x="679050" y="306309"/>
          <a:ext cx="1887187" cy="1887187"/>
        </a:xfrm>
        <a:prstGeom prst="ellipse">
          <a:avLst/>
        </a:prstGeom>
        <a:solidFill>
          <a:srgbClr val="EA8B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CE4519-95C5-4A88-9230-5F8D45E5E533}">
      <dsp:nvSpPr>
        <dsp:cNvPr id="0" name=""/>
        <dsp:cNvSpPr/>
      </dsp:nvSpPr>
      <dsp:spPr>
        <a:xfrm>
          <a:off x="1081237" y="708496"/>
          <a:ext cx="1082812" cy="108281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19D3928-C8E4-4836-A702-5A00F8E310A4}">
      <dsp:nvSpPr>
        <dsp:cNvPr id="0" name=""/>
        <dsp:cNvSpPr/>
      </dsp:nvSpPr>
      <dsp:spPr>
        <a:xfrm>
          <a:off x="75768" y="2781309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pt-PT" sz="2500" b="1" kern="1200"/>
            <a:t>Ocean heat content</a:t>
          </a:r>
          <a:endParaRPr lang="en-US" sz="2500" kern="1200" dirty="0"/>
        </a:p>
      </dsp:txBody>
      <dsp:txXfrm>
        <a:off x="75768" y="2781309"/>
        <a:ext cx="3093750" cy="720000"/>
      </dsp:txXfrm>
    </dsp:sp>
    <dsp:sp modelId="{8639EBA8-499E-4932-A43E-727A0DC05D8D}">
      <dsp:nvSpPr>
        <dsp:cNvPr id="0" name=""/>
        <dsp:cNvSpPr/>
      </dsp:nvSpPr>
      <dsp:spPr>
        <a:xfrm>
          <a:off x="4314206" y="306309"/>
          <a:ext cx="1887187" cy="188718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63A81E-D878-4891-9F9C-DF9A241B2EC2}">
      <dsp:nvSpPr>
        <dsp:cNvPr id="0" name=""/>
        <dsp:cNvSpPr/>
      </dsp:nvSpPr>
      <dsp:spPr>
        <a:xfrm>
          <a:off x="4716393" y="708496"/>
          <a:ext cx="1082812" cy="108281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BB2CDC3-9281-45D0-8AB8-EF4AA658FC50}">
      <dsp:nvSpPr>
        <dsp:cNvPr id="0" name=""/>
        <dsp:cNvSpPr/>
      </dsp:nvSpPr>
      <dsp:spPr>
        <a:xfrm>
          <a:off x="3710925" y="2781309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pt-PT" sz="2500" b="1" kern="1200" dirty="0"/>
            <a:t>Ocean acidification</a:t>
          </a:r>
          <a:endParaRPr lang="en-US" sz="2500" kern="1200" dirty="0"/>
        </a:p>
      </dsp:txBody>
      <dsp:txXfrm>
        <a:off x="3710925" y="2781309"/>
        <a:ext cx="3093750" cy="720000"/>
      </dsp:txXfrm>
    </dsp:sp>
    <dsp:sp modelId="{E4CBE17C-7EB3-4D78-9B6C-4004401DB751}">
      <dsp:nvSpPr>
        <dsp:cNvPr id="0" name=""/>
        <dsp:cNvSpPr/>
      </dsp:nvSpPr>
      <dsp:spPr>
        <a:xfrm>
          <a:off x="7949362" y="306309"/>
          <a:ext cx="1887187" cy="188718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7C9CC5-DB06-4BE1-98EB-682C3B2EA571}">
      <dsp:nvSpPr>
        <dsp:cNvPr id="0" name=""/>
        <dsp:cNvSpPr/>
      </dsp:nvSpPr>
      <dsp:spPr>
        <a:xfrm>
          <a:off x="8351550" y="708496"/>
          <a:ext cx="1082812" cy="108281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B774E67-61EF-4477-B085-B8901A6825BA}">
      <dsp:nvSpPr>
        <dsp:cNvPr id="0" name=""/>
        <dsp:cNvSpPr/>
      </dsp:nvSpPr>
      <dsp:spPr>
        <a:xfrm>
          <a:off x="7346081" y="2781309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pt-PT" sz="2500" b="1" kern="1200" dirty="0"/>
            <a:t>Sea level rise</a:t>
          </a:r>
          <a:endParaRPr lang="en-GB" sz="2500" kern="1200"/>
        </a:p>
      </dsp:txBody>
      <dsp:txXfrm>
        <a:off x="7346081" y="2781309"/>
        <a:ext cx="3093750" cy="720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D2D1B1-A142-43C6-BFDA-BE516EC3A219}">
      <dsp:nvSpPr>
        <dsp:cNvPr id="0" name=""/>
        <dsp:cNvSpPr/>
      </dsp:nvSpPr>
      <dsp:spPr>
        <a:xfrm>
          <a:off x="-312343" y="11048"/>
          <a:ext cx="6664244" cy="1234385"/>
        </a:xfrm>
        <a:prstGeom prst="roundRect">
          <a:avLst>
            <a:gd name="adj" fmla="val 10000"/>
          </a:avLst>
        </a:prstGeom>
        <a:solidFill>
          <a:srgbClr val="83AA6E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13FF44-06C2-4A3A-B9CC-141EF7CF5014}">
      <dsp:nvSpPr>
        <dsp:cNvPr id="0" name=""/>
        <dsp:cNvSpPr/>
      </dsp:nvSpPr>
      <dsp:spPr>
        <a:xfrm>
          <a:off x="61057" y="288784"/>
          <a:ext cx="678911" cy="67891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AA48A8-B240-4330-B00D-9CCF82A14DDC}">
      <dsp:nvSpPr>
        <dsp:cNvPr id="0" name=""/>
        <dsp:cNvSpPr/>
      </dsp:nvSpPr>
      <dsp:spPr>
        <a:xfrm>
          <a:off x="1113371" y="11048"/>
          <a:ext cx="2998909" cy="12343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639" tIns="130639" rIns="130639" bIns="130639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200" b="1" kern="1200" cap="small" baseline="0" dirty="0"/>
            <a:t>Power </a:t>
          </a:r>
        </a:p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200" b="1" kern="1200" cap="small" baseline="0" dirty="0"/>
            <a:t>Generation</a:t>
          </a:r>
          <a:endParaRPr lang="en-US" sz="2200" kern="1200" cap="small" baseline="0" dirty="0"/>
        </a:p>
      </dsp:txBody>
      <dsp:txXfrm>
        <a:off x="1113371" y="11048"/>
        <a:ext cx="2998909" cy="1234385"/>
      </dsp:txXfrm>
    </dsp:sp>
    <dsp:sp modelId="{8411F030-636F-4123-9CD2-15ACB44B55B5}">
      <dsp:nvSpPr>
        <dsp:cNvPr id="0" name=""/>
        <dsp:cNvSpPr/>
      </dsp:nvSpPr>
      <dsp:spPr>
        <a:xfrm>
          <a:off x="3002455" y="0"/>
          <a:ext cx="3451563" cy="12343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639" tIns="130639" rIns="130639" bIns="130639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ts val="300"/>
            </a:spcAft>
            <a:buNone/>
          </a:pPr>
          <a:r>
            <a:rPr lang="pt-PT" sz="1800" kern="1200" dirty="0"/>
            <a:t>Renewable energies</a:t>
          </a:r>
          <a:endParaRPr lang="en-US" sz="1800" kern="1200" dirty="0"/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ts val="300"/>
            </a:spcAft>
            <a:buNone/>
          </a:pPr>
          <a:r>
            <a:rPr lang="pt-PT" sz="1800" kern="1200" dirty="0"/>
            <a:t>Bioenergy</a:t>
          </a:r>
          <a:endParaRPr lang="en-US" sz="1800" kern="1200" dirty="0"/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ts val="300"/>
            </a:spcAft>
            <a:buNone/>
          </a:pPr>
          <a:r>
            <a:rPr lang="pt-PT" sz="1800" kern="1200" dirty="0"/>
            <a:t>Carbon capture and storage</a:t>
          </a:r>
          <a:endParaRPr lang="en-US" sz="1800" kern="1200" dirty="0"/>
        </a:p>
      </dsp:txBody>
      <dsp:txXfrm>
        <a:off x="3002455" y="0"/>
        <a:ext cx="3451563" cy="1234385"/>
      </dsp:txXfrm>
    </dsp:sp>
    <dsp:sp modelId="{B2D834AB-BA6B-4B12-90E0-7014D6DCD8F6}">
      <dsp:nvSpPr>
        <dsp:cNvPr id="0" name=""/>
        <dsp:cNvSpPr/>
      </dsp:nvSpPr>
      <dsp:spPr>
        <a:xfrm>
          <a:off x="-312343" y="1554029"/>
          <a:ext cx="6664244" cy="1234385"/>
        </a:xfrm>
        <a:prstGeom prst="roundRect">
          <a:avLst>
            <a:gd name="adj" fmla="val 10000"/>
          </a:avLst>
        </a:prstGeom>
        <a:solidFill>
          <a:srgbClr val="76B2A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22D293-73D4-4323-9956-3BB0C8546ED0}">
      <dsp:nvSpPr>
        <dsp:cNvPr id="0" name=""/>
        <dsp:cNvSpPr/>
      </dsp:nvSpPr>
      <dsp:spPr>
        <a:xfrm>
          <a:off x="61057" y="1831766"/>
          <a:ext cx="678911" cy="67891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49CE89-C0F0-465B-B5F5-713FB7B74807}">
      <dsp:nvSpPr>
        <dsp:cNvPr id="0" name=""/>
        <dsp:cNvSpPr/>
      </dsp:nvSpPr>
      <dsp:spPr>
        <a:xfrm>
          <a:off x="1113371" y="1554029"/>
          <a:ext cx="2998909" cy="12343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639" tIns="130639" rIns="130639" bIns="130639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200" b="1" kern="1200" cap="small" baseline="0" dirty="0"/>
            <a:t>Transports</a:t>
          </a:r>
          <a:endParaRPr lang="en-US" sz="2200" kern="1200" cap="small" baseline="0" dirty="0"/>
        </a:p>
      </dsp:txBody>
      <dsp:txXfrm>
        <a:off x="1113371" y="1554029"/>
        <a:ext cx="2998909" cy="1234385"/>
      </dsp:txXfrm>
    </dsp:sp>
    <dsp:sp modelId="{E14F5F89-D3BC-4422-BEB7-6AECD587C7CE}">
      <dsp:nvSpPr>
        <dsp:cNvPr id="0" name=""/>
        <dsp:cNvSpPr/>
      </dsp:nvSpPr>
      <dsp:spPr>
        <a:xfrm>
          <a:off x="3010999" y="1554029"/>
          <a:ext cx="3491782" cy="12343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639" tIns="130639" rIns="130639" bIns="130639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pt-PT" sz="1800" kern="1200" dirty="0"/>
            <a:t>Eletrification </a:t>
          </a:r>
          <a:endParaRPr lang="en-US" sz="1800" kern="1200" dirty="0"/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pt-PT" sz="1800" kern="1200" dirty="0"/>
            <a:t>Energy efficiency</a:t>
          </a:r>
          <a:endParaRPr lang="en-US" sz="1800" kern="1200" dirty="0"/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pt-PT" sz="1800" kern="1200" dirty="0"/>
            <a:t>Soft modes and public transportation</a:t>
          </a:r>
          <a:endParaRPr lang="en-US" sz="1800" kern="1200" dirty="0"/>
        </a:p>
      </dsp:txBody>
      <dsp:txXfrm>
        <a:off x="3010999" y="1554029"/>
        <a:ext cx="3491782" cy="1234385"/>
      </dsp:txXfrm>
    </dsp:sp>
    <dsp:sp modelId="{33042B80-1C10-4C9A-9C2B-798C458B6123}">
      <dsp:nvSpPr>
        <dsp:cNvPr id="0" name=""/>
        <dsp:cNvSpPr/>
      </dsp:nvSpPr>
      <dsp:spPr>
        <a:xfrm>
          <a:off x="-312343" y="3097011"/>
          <a:ext cx="6664244" cy="1234385"/>
        </a:xfrm>
        <a:prstGeom prst="roundRect">
          <a:avLst>
            <a:gd name="adj" fmla="val 10000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F9374E-A7D3-45B2-9329-58B0EA7083DA}">
      <dsp:nvSpPr>
        <dsp:cNvPr id="0" name=""/>
        <dsp:cNvSpPr/>
      </dsp:nvSpPr>
      <dsp:spPr>
        <a:xfrm>
          <a:off x="61057" y="3374747"/>
          <a:ext cx="678911" cy="67891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FE76B6-C61C-44C3-A687-765959150CBF}">
      <dsp:nvSpPr>
        <dsp:cNvPr id="0" name=""/>
        <dsp:cNvSpPr/>
      </dsp:nvSpPr>
      <dsp:spPr>
        <a:xfrm>
          <a:off x="1113371" y="3097011"/>
          <a:ext cx="2998909" cy="12343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639" tIns="130639" rIns="130639" bIns="130639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200" b="1" kern="1200" cap="small" baseline="0" dirty="0"/>
            <a:t>Land Use</a:t>
          </a:r>
          <a:endParaRPr lang="en-US" sz="2200" kern="1200" cap="small" baseline="0" dirty="0"/>
        </a:p>
      </dsp:txBody>
      <dsp:txXfrm>
        <a:off x="1113371" y="3097011"/>
        <a:ext cx="2998909" cy="1234385"/>
      </dsp:txXfrm>
    </dsp:sp>
    <dsp:sp modelId="{DB4D6C00-C435-4776-A341-FE5E63D085D1}">
      <dsp:nvSpPr>
        <dsp:cNvPr id="0" name=""/>
        <dsp:cNvSpPr/>
      </dsp:nvSpPr>
      <dsp:spPr>
        <a:xfrm>
          <a:off x="3079815" y="3115304"/>
          <a:ext cx="3471717" cy="12343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639" tIns="130639" rIns="130639" bIns="130639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800" kern="1200" dirty="0"/>
            <a:t>Zero illegal deforestation</a:t>
          </a: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800" kern="1200" dirty="0"/>
            <a:t>Re/Aflorestation</a:t>
          </a: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800" kern="1200" dirty="0"/>
            <a:t>Sustainable agriculture</a:t>
          </a:r>
        </a:p>
      </dsp:txBody>
      <dsp:txXfrm>
        <a:off x="3079815" y="3115304"/>
        <a:ext cx="3471717" cy="1234385"/>
      </dsp:txXfrm>
    </dsp:sp>
    <dsp:sp modelId="{31A6F0F5-0B7B-43B3-914C-F9810F38C0C0}">
      <dsp:nvSpPr>
        <dsp:cNvPr id="0" name=""/>
        <dsp:cNvSpPr/>
      </dsp:nvSpPr>
      <dsp:spPr>
        <a:xfrm>
          <a:off x="-312343" y="4639992"/>
          <a:ext cx="6664244" cy="1234385"/>
        </a:xfrm>
        <a:prstGeom prst="roundRect">
          <a:avLst>
            <a:gd name="adj" fmla="val 10000"/>
          </a:avLst>
        </a:prstGeom>
        <a:solidFill>
          <a:srgbClr val="5F804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7B76D7-43E9-4B6B-B652-5AA8EA40158D}">
      <dsp:nvSpPr>
        <dsp:cNvPr id="0" name=""/>
        <dsp:cNvSpPr/>
      </dsp:nvSpPr>
      <dsp:spPr>
        <a:xfrm>
          <a:off x="61057" y="4917729"/>
          <a:ext cx="678911" cy="67891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1786CE-FE62-4636-932B-22406C86F600}">
      <dsp:nvSpPr>
        <dsp:cNvPr id="0" name=""/>
        <dsp:cNvSpPr/>
      </dsp:nvSpPr>
      <dsp:spPr>
        <a:xfrm>
          <a:off x="1029959" y="4651040"/>
          <a:ext cx="2174315" cy="12343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639" tIns="130639" rIns="130639" bIns="130639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200" b="1" kern="1200" cap="small" baseline="0" dirty="0"/>
            <a:t>Food Security</a:t>
          </a:r>
          <a:endParaRPr lang="en-US" sz="2200" kern="1200" cap="small" baseline="0" dirty="0"/>
        </a:p>
      </dsp:txBody>
      <dsp:txXfrm>
        <a:off x="1029959" y="4651040"/>
        <a:ext cx="2174315" cy="1234385"/>
      </dsp:txXfrm>
    </dsp:sp>
    <dsp:sp modelId="{A6445C84-C222-4030-8040-1CCCADAD1D0C}">
      <dsp:nvSpPr>
        <dsp:cNvPr id="0" name=""/>
        <dsp:cNvSpPr/>
      </dsp:nvSpPr>
      <dsp:spPr>
        <a:xfrm>
          <a:off x="2933814" y="4637387"/>
          <a:ext cx="3485205" cy="12343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639" tIns="130639" rIns="130639" bIns="130639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800" kern="1200" noProof="0" dirty="0"/>
            <a:t>Rethink our consumption patterns</a:t>
          </a:r>
          <a:endParaRPr lang="pt-BR" sz="1800" kern="1200" noProof="0" dirty="0"/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800" kern="1200" dirty="0"/>
            <a:t>Reduce food lost and waste</a:t>
          </a:r>
          <a:endParaRPr lang="en-US" sz="1400" kern="1200" dirty="0"/>
        </a:p>
      </dsp:txBody>
      <dsp:txXfrm>
        <a:off x="2933814" y="4637387"/>
        <a:ext cx="3485205" cy="123438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C5EFE5-9FE7-4493-93FD-943BB4F82EB9}">
      <dsp:nvSpPr>
        <dsp:cNvPr id="0" name=""/>
        <dsp:cNvSpPr/>
      </dsp:nvSpPr>
      <dsp:spPr>
        <a:xfrm>
          <a:off x="2568198" y="2816435"/>
          <a:ext cx="2423967" cy="2324921"/>
        </a:xfrm>
        <a:prstGeom prst="dodecagon">
          <a:avLst/>
        </a:prstGeom>
        <a:solidFill>
          <a:srgbClr val="FFC000"/>
        </a:solidFill>
        <a:ln>
          <a:solidFill>
            <a:srgbClr val="FFC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9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Institutions</a:t>
          </a:r>
        </a:p>
      </dsp:txBody>
      <dsp:txXfrm>
        <a:off x="2892965" y="3127931"/>
        <a:ext cx="1774433" cy="1701929"/>
      </dsp:txXfrm>
    </dsp:sp>
    <dsp:sp modelId="{009A08F9-2A4C-4DFD-BF06-79571019DCA3}">
      <dsp:nvSpPr>
        <dsp:cNvPr id="0" name=""/>
        <dsp:cNvSpPr/>
      </dsp:nvSpPr>
      <dsp:spPr>
        <a:xfrm rot="16200000">
          <a:off x="3589168" y="2111012"/>
          <a:ext cx="382027" cy="711663"/>
        </a:xfrm>
        <a:prstGeom prst="rightArrow">
          <a:avLst>
            <a:gd name="adj1" fmla="val 60000"/>
            <a:gd name="adj2" fmla="val 50000"/>
          </a:avLst>
        </a:prstGeom>
        <a:solidFill>
          <a:srgbClr val="83AA6E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PT" sz="3000" kern="1200"/>
        </a:p>
      </dsp:txBody>
      <dsp:txXfrm>
        <a:off x="3646472" y="2310649"/>
        <a:ext cx="267419" cy="426997"/>
      </dsp:txXfrm>
    </dsp:sp>
    <dsp:sp modelId="{91ADDBF1-6696-487F-A7C9-2DF69CA77829}">
      <dsp:nvSpPr>
        <dsp:cNvPr id="0" name=""/>
        <dsp:cNvSpPr/>
      </dsp:nvSpPr>
      <dsp:spPr>
        <a:xfrm>
          <a:off x="2733617" y="2500"/>
          <a:ext cx="2093128" cy="2093128"/>
        </a:xfrm>
        <a:prstGeom prst="dodecagon">
          <a:avLst/>
        </a:prstGeom>
        <a:solidFill>
          <a:srgbClr val="83AA6E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800" kern="1200" dirty="0"/>
            <a:t>Public policy</a:t>
          </a:r>
        </a:p>
      </dsp:txBody>
      <dsp:txXfrm>
        <a:off x="3014057" y="282940"/>
        <a:ext cx="1532248" cy="1532248"/>
      </dsp:txXfrm>
    </dsp:sp>
    <dsp:sp modelId="{22F89DE5-A32A-4F70-87C5-E4A64B4568B8}">
      <dsp:nvSpPr>
        <dsp:cNvPr id="0" name=""/>
        <dsp:cNvSpPr/>
      </dsp:nvSpPr>
      <dsp:spPr>
        <a:xfrm rot="1800000">
          <a:off x="4924631" y="4388502"/>
          <a:ext cx="362655" cy="71166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PT" sz="3000" kern="1200"/>
        </a:p>
      </dsp:txBody>
      <dsp:txXfrm>
        <a:off x="4931919" y="4503636"/>
        <a:ext cx="253859" cy="426997"/>
      </dsp:txXfrm>
    </dsp:sp>
    <dsp:sp modelId="{F8476870-696F-4EAD-9441-D628D7E6D304}">
      <dsp:nvSpPr>
        <dsp:cNvPr id="0" name=""/>
        <dsp:cNvSpPr/>
      </dsp:nvSpPr>
      <dsp:spPr>
        <a:xfrm>
          <a:off x="5270926" y="4397247"/>
          <a:ext cx="2093128" cy="2093128"/>
        </a:xfrm>
        <a:prstGeom prst="dodecagon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800" kern="1200" dirty="0"/>
            <a:t>Private financing</a:t>
          </a:r>
        </a:p>
      </dsp:txBody>
      <dsp:txXfrm>
        <a:off x="5551366" y="4677687"/>
        <a:ext cx="1532248" cy="1532248"/>
      </dsp:txXfrm>
    </dsp:sp>
    <dsp:sp modelId="{87368271-E36E-4DEC-ADB2-679E9F5B0672}">
      <dsp:nvSpPr>
        <dsp:cNvPr id="0" name=""/>
        <dsp:cNvSpPr/>
      </dsp:nvSpPr>
      <dsp:spPr>
        <a:xfrm rot="9000000">
          <a:off x="2273076" y="4388502"/>
          <a:ext cx="362655" cy="711663"/>
        </a:xfrm>
        <a:prstGeom prst="rightArrow">
          <a:avLst>
            <a:gd name="adj1" fmla="val 60000"/>
            <a:gd name="adj2" fmla="val 50000"/>
          </a:avLst>
        </a:prstGeom>
        <a:solidFill>
          <a:srgbClr val="76B2AF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PT" sz="3000" kern="1200"/>
        </a:p>
      </dsp:txBody>
      <dsp:txXfrm rot="10800000">
        <a:off x="2374584" y="4503636"/>
        <a:ext cx="253859" cy="426997"/>
      </dsp:txXfrm>
    </dsp:sp>
    <dsp:sp modelId="{BA3B423E-2381-482C-9703-9550B7706332}">
      <dsp:nvSpPr>
        <dsp:cNvPr id="0" name=""/>
        <dsp:cNvSpPr/>
      </dsp:nvSpPr>
      <dsp:spPr>
        <a:xfrm>
          <a:off x="196309" y="4397247"/>
          <a:ext cx="2093128" cy="2093128"/>
        </a:xfrm>
        <a:prstGeom prst="dodecagon">
          <a:avLst/>
        </a:prstGeom>
        <a:solidFill>
          <a:srgbClr val="76B2AF"/>
        </a:solidFill>
        <a:ln>
          <a:solidFill>
            <a:srgbClr val="76B2AF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800" kern="1200" dirty="0"/>
            <a:t>Civil Society</a:t>
          </a:r>
        </a:p>
      </dsp:txBody>
      <dsp:txXfrm>
        <a:off x="476749" y="4677687"/>
        <a:ext cx="1532248" cy="15322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6777C1-3270-4729-B8E6-2086A93766F6}" type="datetimeFigureOut">
              <a:rPr lang="en-GB" smtClean="0"/>
              <a:t>21/11/2019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39838"/>
            <a:ext cx="5956300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6431"/>
            <a:ext cx="5438140" cy="39079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7076"/>
            <a:ext cx="2945659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7076"/>
            <a:ext cx="2945659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502051-4027-42C6-9E27-E5AE700443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6418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Agradecimentos &amp; Introdução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</a:p>
          <a:p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Cabe-me, antes de mais, 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agradecer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amável 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convite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me foi dirigido para participar na comemoração dos 630 anos da casa das contas e os 170 anos do tribunal de contas.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Gostaria igualmente de 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felicitar o Tribunal de Contas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na pessoa do seu Excelentíssimo Presidente, pela longa vida e o sucesso desta instituição.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Endereço um 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especial cumprimento a todas as ilustres entidades nacionais e estrangeiras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cuja presença constitui para mim uma grande honra e, simultanemanente, uma imensa responsabilidade. 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(Endereço um especial cumprimento a Sua Excelência, o Sr. Presidente da República)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 o Sua Excelência o Presidente do Tribunal de Contas me convidou para esta cerimónia solene e partilhou comigo a história desta instituição superior, responsável pela fiscalização externa e auditoria da utilização e gestão de dinheiros e valores públicos, pensei imediatamente que apesar de nos situarmos em campos da ciência muito distintos, Suas Excelências os juízes conselheiros do TC e os Cientistas do Clima têm muito mais em comum, do que, à primeira vista,  poderia pensar-se.</a:t>
            </a:r>
            <a:endParaRPr lang="pt-P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t-P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Enquanto suas Excelências se preocupam em apreciar e garantir a regularidade das “contas” do Estado, nós, cientistas do clima, preocupamo-nos em avaliar as “contas” do carbono, ou seja, analisamos os orçamentos de dióxido de carbono e outros GEE, o valor acumulado de emissões históricas e o quanto ainda podemos emitir no futuro para garantir a estabilização do aquecimento global em níveis considerados seguros até ao final do século. </a:t>
            </a:r>
            <a:endParaRPr lang="pt-P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t-P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Proponho-me, por isso, e com enorme prazer, perante uma assistência tão qualificada, partilhar 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 avanços científicos na área das alterações climáticas e o trabalho de investigação que tenho desenvolvido no âmbito do Painel Intergovernamental para Alterações Climática (IPCC, na sigla inglesa). </a:t>
            </a:r>
            <a:endParaRPr lang="pt-P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Peço-vos, assim, que, nos próximos XXX minutos, me acompanhem neste caminho em que irei desvendar alguns detalhes sobre o processamento destas “contas” do carbono. </a:t>
            </a:r>
            <a:endParaRPr lang="pt-P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t-P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502051-4027-42C6-9E27-E5AE700443E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02497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502051-4027-42C6-9E27-E5AE700443E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18099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502051-4027-42C6-9E27-E5AE700443EE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81011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502051-4027-42C6-9E27-E5AE700443EE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43882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502051-4027-42C6-9E27-E5AE700443EE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67353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502051-4027-42C6-9E27-E5AE700443E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83004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502051-4027-42C6-9E27-E5AE700443EE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24601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7D2277-8E1D-4281-9735-EF001DD5A40A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00113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pt-PT" b="0" u="none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502051-4027-42C6-9E27-E5AE700443EE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33363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502051-4027-42C6-9E27-E5AE700443EE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14458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3788" y="5118725"/>
            <a:ext cx="5390305" cy="4849317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3E7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Name of presentation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35C32B-10D1-1447-A35B-280119DE9D12}" type="datetime3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E7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 November, 2019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3E7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32345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7D2277-8E1D-4281-9735-EF001DD5A40A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11574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502051-4027-42C6-9E27-E5AE700443E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57129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502051-4027-42C6-9E27-E5AE700443EE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8207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502051-4027-42C6-9E27-E5AE700443E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06437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7D2277-8E1D-4281-9735-EF001DD5A40A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49656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502051-4027-42C6-9E27-E5AE700443E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82848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502051-4027-42C6-9E27-E5AE700443E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14637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502051-4027-42C6-9E27-E5AE700443E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60474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502051-4027-42C6-9E27-E5AE700443EE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1829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502051-4027-42C6-9E27-E5AE700443E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26618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502051-4027-42C6-9E27-E5AE700443E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8194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11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11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1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11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11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enb.iisd.org/climate/ipcc43/11apr.html" TargetMode="External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1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Master" Target="../slideMasters/slideMaster11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11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Master" Target="../slideMasters/slideMaster11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Master" Target="../slideMasters/slideMaster11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Master" Target="../slideMasters/slideMaster11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Master" Target="../slideMasters/slideMaster1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2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2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2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2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12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12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2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12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1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12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12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Master" Target="../slideMasters/slideMaster12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12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2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Master" Target="../slideMasters/slideMaster12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12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Master" Target="../slideMasters/slideMaster12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Master" Target="../slideMasters/slideMaster12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Master" Target="../slideMasters/slideMaster1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13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4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4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4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4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4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4.xml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4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4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4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4.xml"/></Relationships>
</file>

<file path=ppt/slideLayouts/_rels/slideLayout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4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4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4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4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4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4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4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4.xml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4.xml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4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4.xml"/></Relationships>
</file>

<file path=ppt/slideLayouts/_rels/slideLayout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4.xml"/></Relationships>
</file>

<file path=ppt/slideLayouts/_rels/slideLayout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4.xml"/></Relationships>
</file>

<file path=ppt/slideLayouts/_rels/slideLayout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4.xml"/></Relationships>
</file>

<file path=ppt/slideLayouts/_rels/slideLayout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4.xml"/></Relationships>
</file>

<file path=ppt/slideLayouts/_rels/slideLayout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4.xml"/></Relationships>
</file>

<file path=ppt/slideLayouts/_rels/slideLayout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4.xml"/></Relationships>
</file>

<file path=ppt/slideLayouts/_rels/slideLayout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4.xml"/></Relationships>
</file>

<file path=ppt/slideLayouts/_rels/slideLayout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4.xml"/></Relationships>
</file>

<file path=ppt/slideLayouts/_rels/slideLayout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4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Master" Target="../slideMasters/slideMaster20.xml"/></Relationships>
</file>

<file path=ppt/slideLayouts/_rels/slideLayout2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g"/><Relationship Id="rId1" Type="http://schemas.openxmlformats.org/officeDocument/2006/relationships/slideMaster" Target="../slideMasters/slideMaster20.xml"/></Relationships>
</file>

<file path=ppt/slideLayouts/_rels/slideLayout2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g"/><Relationship Id="rId1" Type="http://schemas.openxmlformats.org/officeDocument/2006/relationships/slideMaster" Target="../slideMasters/slideMaster20.xml"/></Relationships>
</file>

<file path=ppt/slideLayouts/_rels/slideLayout2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g"/><Relationship Id="rId1" Type="http://schemas.openxmlformats.org/officeDocument/2006/relationships/slideMaster" Target="../slideMasters/slideMaster20.xml"/></Relationships>
</file>

<file path=ppt/slideLayouts/_rels/slideLayout2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g"/><Relationship Id="rId1" Type="http://schemas.openxmlformats.org/officeDocument/2006/relationships/slideMaster" Target="../slideMasters/slideMaster20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21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enb.iisd.org/climate/ipcc43/11apr.html" TargetMode="External"/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461" y="6341390"/>
            <a:ext cx="2743120" cy="365125"/>
          </a:xfrm>
        </p:spPr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79E6B42-BD25-9C42-A9FA-17099196A22C}"/>
              </a:ext>
            </a:extLst>
          </p:cNvPr>
          <p:cNvSpPr/>
          <p:nvPr userDrawn="1"/>
        </p:nvSpPr>
        <p:spPr>
          <a:xfrm>
            <a:off x="1" y="0"/>
            <a:ext cx="4552175" cy="6858000"/>
          </a:xfrm>
          <a:prstGeom prst="rect">
            <a:avLst/>
          </a:prstGeom>
          <a:solidFill>
            <a:srgbClr val="2C3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799ABAB0-EBCE-B643-BFA8-23CB3D7C7B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ED9092A8-159E-4DEF-8A20-CF9EA43DA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2C374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70571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B50B0C-BC76-9C4E-86DB-42E018AE5E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552175" cy="6858000"/>
          </a:xfrm>
          <a:prstGeom prst="rect">
            <a:avLst/>
          </a:prstGeom>
        </p:spPr>
      </p:pic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0641B9E7-C658-1241-B08A-A1B7C62F92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79E4D76A-D000-454E-B7B2-A8D14B828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2C374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D546DA-9F2D-4B0E-BEBF-E6C5BD397C6D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E8BABB7-3214-41B7-9736-52CD7A9A32E1}"/>
              </a:ext>
            </a:extLst>
          </p:cNvPr>
          <p:cNvSpPr/>
          <p:nvPr userDrawn="1"/>
        </p:nvSpPr>
        <p:spPr>
          <a:xfrm>
            <a:off x="-1" y="-67733"/>
            <a:ext cx="4552175" cy="6858000"/>
          </a:xfrm>
          <a:prstGeom prst="rect">
            <a:avLst/>
          </a:prstGeom>
          <a:solidFill>
            <a:srgbClr val="2C3744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</p:spTree>
    <p:extLst>
      <p:ext uri="{BB962C8B-B14F-4D97-AF65-F5344CB8AC3E}">
        <p14:creationId xmlns:p14="http://schemas.microsoft.com/office/powerpoint/2010/main" val="133621328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169978-5CD8-5A44-854E-F141B7698D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1152913" y="1152914"/>
            <a:ext cx="6858000" cy="455217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79E6B42-BD25-9C42-A9FA-17099196A22C}"/>
              </a:ext>
            </a:extLst>
          </p:cNvPr>
          <p:cNvSpPr/>
          <p:nvPr userDrawn="1"/>
        </p:nvSpPr>
        <p:spPr>
          <a:xfrm>
            <a:off x="1" y="0"/>
            <a:ext cx="4552175" cy="6858000"/>
          </a:xfrm>
          <a:prstGeom prst="rect">
            <a:avLst/>
          </a:prstGeom>
          <a:solidFill>
            <a:srgbClr val="76B2AF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2A1CD980-374E-9949-9967-48268743EF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86443B58-8E73-9E44-A2F2-0653A28A3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886E67-A3D2-43BF-83F2-5B1E53D56608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122547450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169978-5CD8-5A44-854E-F141B7698D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1016"/>
            <a:ext cx="4552175" cy="687856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79E6B42-BD25-9C42-A9FA-17099196A22C}"/>
              </a:ext>
            </a:extLst>
          </p:cNvPr>
          <p:cNvSpPr/>
          <p:nvPr userDrawn="1"/>
        </p:nvSpPr>
        <p:spPr>
          <a:xfrm>
            <a:off x="1" y="9547"/>
            <a:ext cx="4552175" cy="6858000"/>
          </a:xfrm>
          <a:prstGeom prst="rect">
            <a:avLst/>
          </a:prstGeom>
          <a:solidFill>
            <a:srgbClr val="76B2AF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2A1CD980-374E-9949-9967-48268743EF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86443B58-8E73-9E44-A2F2-0653A28A3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7C7055-CFEB-478F-96A2-0A0306D161EE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84344275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12814DC-D68D-CA4F-BF32-3F171C213ACA}"/>
              </a:ext>
            </a:extLst>
          </p:cNvPr>
          <p:cNvSpPr/>
          <p:nvPr userDrawn="1"/>
        </p:nvSpPr>
        <p:spPr>
          <a:xfrm>
            <a:off x="1" y="0"/>
            <a:ext cx="4552175" cy="6858000"/>
          </a:xfrm>
          <a:prstGeom prst="rect">
            <a:avLst/>
          </a:prstGeom>
          <a:solidFill>
            <a:srgbClr val="EA8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6CA57C13-DA88-DE4F-AF4A-6CA43307E6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EC1E5A70-BF0F-8948-8CE5-3D051B198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0F2155-BBFD-4175-A774-9FE20462E737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267823370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0E2DF4-CB1D-DA47-9ACF-6C9F83CC7D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552175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12814DC-D68D-CA4F-BF32-3F171C213ACA}"/>
              </a:ext>
            </a:extLst>
          </p:cNvPr>
          <p:cNvSpPr/>
          <p:nvPr userDrawn="1"/>
        </p:nvSpPr>
        <p:spPr>
          <a:xfrm>
            <a:off x="1" y="0"/>
            <a:ext cx="4552175" cy="6858000"/>
          </a:xfrm>
          <a:prstGeom prst="rect">
            <a:avLst/>
          </a:prstGeom>
          <a:solidFill>
            <a:srgbClr val="EA8B5C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6CA57C13-DA88-DE4F-AF4A-6CA43307E6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EC1E5A70-BF0F-8948-8CE5-3D051B198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38C5A7-15E7-4CE0-ADF2-9C7E93C89A1E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241421328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0E2DF4-CB1D-DA47-9ACF-6C9F83CC7D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6100"/>
            <a:ext cx="4552175" cy="6825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12814DC-D68D-CA4F-BF32-3F171C213ACA}"/>
              </a:ext>
            </a:extLst>
          </p:cNvPr>
          <p:cNvSpPr/>
          <p:nvPr userDrawn="1"/>
        </p:nvSpPr>
        <p:spPr>
          <a:xfrm>
            <a:off x="1" y="-16100"/>
            <a:ext cx="4552175" cy="6858000"/>
          </a:xfrm>
          <a:prstGeom prst="rect">
            <a:avLst/>
          </a:prstGeom>
          <a:solidFill>
            <a:srgbClr val="EA8B5C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6CA57C13-DA88-DE4F-AF4A-6CA43307E6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EC1E5A70-BF0F-8948-8CE5-3D051B198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EBB740-5D08-47A9-B243-BF66F1E9E295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84605072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0E2DF4-CB1D-DA47-9ACF-6C9F83CC7D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552175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12814DC-D68D-CA4F-BF32-3F171C213ACA}"/>
              </a:ext>
            </a:extLst>
          </p:cNvPr>
          <p:cNvSpPr/>
          <p:nvPr userDrawn="1"/>
        </p:nvSpPr>
        <p:spPr>
          <a:xfrm>
            <a:off x="1" y="0"/>
            <a:ext cx="4552175" cy="6858000"/>
          </a:xfrm>
          <a:prstGeom prst="rect">
            <a:avLst/>
          </a:prstGeom>
          <a:solidFill>
            <a:srgbClr val="EA8B5C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6CA57C13-DA88-DE4F-AF4A-6CA43307E6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EC1E5A70-BF0F-8948-8CE5-3D051B198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0866B1-6DB0-4F46-8200-4C21AC2B7FFE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265672497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0E2DF4-CB1D-DA47-9ACF-6C9F83CC7D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10"/>
          <a:stretch/>
        </p:blipFill>
        <p:spPr>
          <a:xfrm>
            <a:off x="1" y="1"/>
            <a:ext cx="4552175" cy="691414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12814DC-D68D-CA4F-BF32-3F171C213ACA}"/>
              </a:ext>
            </a:extLst>
          </p:cNvPr>
          <p:cNvSpPr/>
          <p:nvPr userDrawn="1"/>
        </p:nvSpPr>
        <p:spPr>
          <a:xfrm>
            <a:off x="1" y="36013"/>
            <a:ext cx="4552175" cy="6842124"/>
          </a:xfrm>
          <a:prstGeom prst="rect">
            <a:avLst/>
          </a:prstGeom>
          <a:solidFill>
            <a:srgbClr val="EA8B5C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6CA57C13-DA88-DE4F-AF4A-6CA43307E6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EC1E5A70-BF0F-8948-8CE5-3D051B198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F10646-218D-4BA1-9100-34044648B272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315948307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0E2DF4-CB1D-DA47-9ACF-6C9F83CC7D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1219512" y="1149842"/>
            <a:ext cx="6888947" cy="458926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12814DC-D68D-CA4F-BF32-3F171C213ACA}"/>
              </a:ext>
            </a:extLst>
          </p:cNvPr>
          <p:cNvSpPr/>
          <p:nvPr userDrawn="1"/>
        </p:nvSpPr>
        <p:spPr>
          <a:xfrm>
            <a:off x="-38808" y="1"/>
            <a:ext cx="4552175" cy="6888945"/>
          </a:xfrm>
          <a:prstGeom prst="rect">
            <a:avLst/>
          </a:prstGeom>
          <a:solidFill>
            <a:srgbClr val="EA8B5C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6CA57C13-DA88-DE4F-AF4A-6CA43307E6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EC1E5A70-BF0F-8948-8CE5-3D051B198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2E6375-E90E-4E72-A872-A4CBFF9E7BD4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74854125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0E2DF4-CB1D-DA47-9ACF-6C9F83CC7D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4552175" cy="688894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12814DC-D68D-CA4F-BF32-3F171C213ACA}"/>
              </a:ext>
            </a:extLst>
          </p:cNvPr>
          <p:cNvSpPr/>
          <p:nvPr userDrawn="1"/>
        </p:nvSpPr>
        <p:spPr>
          <a:xfrm>
            <a:off x="1" y="-15473"/>
            <a:ext cx="4552175" cy="6888945"/>
          </a:xfrm>
          <a:prstGeom prst="rect">
            <a:avLst/>
          </a:prstGeom>
          <a:solidFill>
            <a:srgbClr val="EA8B5C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6CA57C13-DA88-DE4F-AF4A-6CA43307E6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EC1E5A70-BF0F-8948-8CE5-3D051B198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6B4FAF-F82F-4A8A-B305-0F57535765D7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423567361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0E2DF4-CB1D-DA47-9ACF-6C9F83CC7D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8765"/>
            <a:ext cx="4552175" cy="682735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12814DC-D68D-CA4F-BF32-3F171C213ACA}"/>
              </a:ext>
            </a:extLst>
          </p:cNvPr>
          <p:cNvSpPr/>
          <p:nvPr userDrawn="1"/>
        </p:nvSpPr>
        <p:spPr>
          <a:xfrm>
            <a:off x="1" y="1"/>
            <a:ext cx="4552175" cy="6839236"/>
          </a:xfrm>
          <a:prstGeom prst="rect">
            <a:avLst/>
          </a:prstGeom>
          <a:solidFill>
            <a:srgbClr val="EA8B5C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6CA57C13-DA88-DE4F-AF4A-6CA43307E6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EC1E5A70-BF0F-8948-8CE5-3D051B198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B25D12-DB13-472C-AA86-A47C2F9104A3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4083220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F9121C-7C2E-7D48-9B4C-2233D01230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552175" cy="6858000"/>
          </a:xfrm>
          <a:prstGeom prst="rect">
            <a:avLst/>
          </a:prstGeom>
        </p:spPr>
      </p:pic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DEC4CFE1-5F79-DD48-A6F9-FA29EF0521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0037D5D-D1A5-7A4E-9E9D-A21570778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2C374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4A96F6-BBD0-4197-B162-9562F0DDA8E6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754B85-E20B-4371-90E1-D8B3BDA5E638}"/>
              </a:ext>
            </a:extLst>
          </p:cNvPr>
          <p:cNvSpPr/>
          <p:nvPr userDrawn="1"/>
        </p:nvSpPr>
        <p:spPr>
          <a:xfrm>
            <a:off x="-1" y="0"/>
            <a:ext cx="4552175" cy="6858000"/>
          </a:xfrm>
          <a:prstGeom prst="rect">
            <a:avLst/>
          </a:prstGeom>
          <a:solidFill>
            <a:srgbClr val="2C3744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</p:spTree>
    <p:extLst>
      <p:ext uri="{BB962C8B-B14F-4D97-AF65-F5344CB8AC3E}">
        <p14:creationId xmlns:p14="http://schemas.microsoft.com/office/powerpoint/2010/main" val="211849501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02BBCB-EE39-3847-8D37-574079FE6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1BF737-CC05-474B-9BD1-8F98ABE1D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B502E2-6225-C944-BB26-693E03555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4C6B3-FEA0-F043-B7E7-1587763D39D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360E8C-098A-A748-AFFC-F890C699888D}"/>
              </a:ext>
            </a:extLst>
          </p:cNvPr>
          <p:cNvSpPr/>
          <p:nvPr userDrawn="1"/>
        </p:nvSpPr>
        <p:spPr>
          <a:xfrm>
            <a:off x="6096793" y="0"/>
            <a:ext cx="6118072" cy="6858000"/>
          </a:xfrm>
          <a:prstGeom prst="rect">
            <a:avLst/>
          </a:prstGeom>
          <a:solidFill>
            <a:srgbClr val="D3AA4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5B3024F0-1C2C-5747-BC82-02602A903F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13696" y="622302"/>
            <a:ext cx="4752739" cy="5278437"/>
          </a:xfrm>
          <a:prstGeom prst="rect">
            <a:avLst/>
          </a:prstGeom>
        </p:spPr>
        <p:txBody>
          <a:bodyPr/>
          <a:lstStyle>
            <a:lvl1pPr marL="227801" indent="-211927">
              <a:tabLst/>
              <a:defRPr sz="2000">
                <a:solidFill>
                  <a:schemeClr val="bg1"/>
                </a:solidFill>
              </a:defRPr>
            </a:lvl1pPr>
            <a:lvl2pPr marL="227801" indent="-211927">
              <a:tabLst/>
              <a:defRPr sz="18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8579018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02BBCB-EE39-3847-8D37-574079FE6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1BF737-CC05-474B-9BD1-8F98ABE1D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B502E2-6225-C944-BB26-693E03555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4C6B3-FEA0-F043-B7E7-1587763D39D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360E8C-098A-A748-AFFC-F890C699888D}"/>
              </a:ext>
            </a:extLst>
          </p:cNvPr>
          <p:cNvSpPr/>
          <p:nvPr userDrawn="1"/>
        </p:nvSpPr>
        <p:spPr>
          <a:xfrm>
            <a:off x="6096793" y="0"/>
            <a:ext cx="6118072" cy="6858000"/>
          </a:xfrm>
          <a:prstGeom prst="rect">
            <a:avLst/>
          </a:prstGeom>
          <a:solidFill>
            <a:srgbClr val="6C935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C92D7EA4-73BD-FB46-BA38-EFA61254CF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13696" y="622302"/>
            <a:ext cx="4752739" cy="5278437"/>
          </a:xfrm>
          <a:prstGeom prst="rect">
            <a:avLst/>
          </a:prstGeom>
        </p:spPr>
        <p:txBody>
          <a:bodyPr/>
          <a:lstStyle>
            <a:lvl1pPr marL="227801" indent="-211927">
              <a:tabLst/>
              <a:defRPr sz="2000">
                <a:solidFill>
                  <a:schemeClr val="bg1"/>
                </a:solidFill>
              </a:defRPr>
            </a:lvl1pPr>
            <a:lvl2pPr marL="227801" indent="-211927">
              <a:tabLst/>
              <a:defRPr sz="18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4682528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02BBCB-EE39-3847-8D37-574079FE6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1BF737-CC05-474B-9BD1-8F98ABE1D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B502E2-6225-C944-BB26-693E03555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4C6B3-FEA0-F043-B7E7-1587763D39D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360E8C-098A-A748-AFFC-F890C699888D}"/>
              </a:ext>
            </a:extLst>
          </p:cNvPr>
          <p:cNvSpPr/>
          <p:nvPr userDrawn="1"/>
        </p:nvSpPr>
        <p:spPr>
          <a:xfrm>
            <a:off x="6096793" y="0"/>
            <a:ext cx="6118072" cy="6858000"/>
          </a:xfrm>
          <a:prstGeom prst="rect">
            <a:avLst/>
          </a:prstGeom>
          <a:solidFill>
            <a:srgbClr val="EA8B5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ED8B487F-4D64-DC4E-932A-B734C654C2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13696" y="622302"/>
            <a:ext cx="4752739" cy="5278437"/>
          </a:xfrm>
          <a:prstGeom prst="rect">
            <a:avLst/>
          </a:prstGeom>
        </p:spPr>
        <p:txBody>
          <a:bodyPr/>
          <a:lstStyle>
            <a:lvl1pPr marL="227801" indent="-211927">
              <a:tabLst/>
              <a:defRPr sz="2000">
                <a:solidFill>
                  <a:schemeClr val="bg1"/>
                </a:solidFill>
              </a:defRPr>
            </a:lvl1pPr>
            <a:lvl2pPr marL="227801" indent="-211927">
              <a:tabLst/>
              <a:defRPr sz="18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40445325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02BBCB-EE39-3847-8D37-574079FE6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1BF737-CC05-474B-9BD1-8F98ABE1D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B502E2-6225-C944-BB26-693E03555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4C6B3-FEA0-F043-B7E7-1587763D39D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360E8C-098A-A748-AFFC-F890C699888D}"/>
              </a:ext>
            </a:extLst>
          </p:cNvPr>
          <p:cNvSpPr/>
          <p:nvPr userDrawn="1"/>
        </p:nvSpPr>
        <p:spPr>
          <a:xfrm>
            <a:off x="6096793" y="0"/>
            <a:ext cx="6118072" cy="6858000"/>
          </a:xfrm>
          <a:prstGeom prst="rect">
            <a:avLst/>
          </a:prstGeom>
          <a:solidFill>
            <a:srgbClr val="76B2A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78DF38D1-9610-DF4D-9696-A128785CAA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13696" y="622302"/>
            <a:ext cx="4752739" cy="5278437"/>
          </a:xfrm>
          <a:prstGeom prst="rect">
            <a:avLst/>
          </a:prstGeom>
        </p:spPr>
        <p:txBody>
          <a:bodyPr/>
          <a:lstStyle>
            <a:lvl1pPr marL="227801" indent="-211927">
              <a:tabLst/>
              <a:defRPr sz="2000">
                <a:solidFill>
                  <a:schemeClr val="bg1"/>
                </a:solidFill>
              </a:defRPr>
            </a:lvl1pPr>
            <a:lvl2pPr marL="227801" indent="-211927">
              <a:tabLst/>
              <a:defRPr sz="18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5821951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02BBCB-EE39-3847-8D37-574079FE6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1BF737-CC05-474B-9BD1-8F98ABE1D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B502E2-6225-C944-BB26-693E03555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8165" y="6356350"/>
            <a:ext cx="2743120" cy="365125"/>
          </a:xfrm>
        </p:spPr>
        <p:txBody>
          <a:bodyPr/>
          <a:lstStyle/>
          <a:p>
            <a:fld id="{E834C6B3-FEA0-F043-B7E7-1587763D39D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A07D66FB-1B0B-2B4B-A584-9C7E6F87AE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13696" y="622302"/>
            <a:ext cx="4752739" cy="5278437"/>
          </a:xfrm>
          <a:prstGeom prst="rect">
            <a:avLst/>
          </a:prstGeom>
        </p:spPr>
        <p:txBody>
          <a:bodyPr/>
          <a:lstStyle>
            <a:lvl1pPr marL="227801" indent="-211927">
              <a:tabLst/>
              <a:defRPr sz="2000">
                <a:solidFill>
                  <a:schemeClr val="bg1"/>
                </a:solidFill>
              </a:defRPr>
            </a:lvl1pPr>
            <a:lvl2pPr marL="227801" indent="-211927">
              <a:tabLst/>
              <a:defRPr sz="18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23184186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B27A22-D4EB-A042-8762-45AB8E9B1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35A9DC-A6A0-DE4F-B81F-C1792E190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2CD0BB-58AF-E349-8F19-3257D752D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5D583-3E6B-7D4A-9CA3-8224E1A06BB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7EA2C5-4784-CB44-8394-EB95E221478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65721" y="1322389"/>
            <a:ext cx="8885171" cy="44902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C29249-C0FD-2D45-98D8-A636916E2DD3}"/>
              </a:ext>
            </a:extLst>
          </p:cNvPr>
          <p:cNvSpPr/>
          <p:nvPr userDrawn="1"/>
        </p:nvSpPr>
        <p:spPr>
          <a:xfrm>
            <a:off x="1" y="0"/>
            <a:ext cx="12214865" cy="1132115"/>
          </a:xfrm>
          <a:prstGeom prst="rect">
            <a:avLst/>
          </a:prstGeom>
          <a:solidFill>
            <a:srgbClr val="D3AA4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</p:spTree>
    <p:extLst>
      <p:ext uri="{BB962C8B-B14F-4D97-AF65-F5344CB8AC3E}">
        <p14:creationId xmlns:p14="http://schemas.microsoft.com/office/powerpoint/2010/main" val="421968963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B27A22-D4EB-A042-8762-45AB8E9B1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35A9DC-A6A0-DE4F-B81F-C1792E190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2CD0BB-58AF-E349-8F19-3257D752D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5D583-3E6B-7D4A-9CA3-8224E1A06BB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7EA2C5-4784-CB44-8394-EB95E221478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65721" y="1322389"/>
            <a:ext cx="8885171" cy="44902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C29249-C0FD-2D45-98D8-A636916E2DD3}"/>
              </a:ext>
            </a:extLst>
          </p:cNvPr>
          <p:cNvSpPr/>
          <p:nvPr userDrawn="1"/>
        </p:nvSpPr>
        <p:spPr>
          <a:xfrm>
            <a:off x="1" y="0"/>
            <a:ext cx="12214865" cy="1132115"/>
          </a:xfrm>
          <a:prstGeom prst="rect">
            <a:avLst/>
          </a:prstGeom>
          <a:solidFill>
            <a:srgbClr val="6C935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</p:spTree>
    <p:extLst>
      <p:ext uri="{BB962C8B-B14F-4D97-AF65-F5344CB8AC3E}">
        <p14:creationId xmlns:p14="http://schemas.microsoft.com/office/powerpoint/2010/main" val="124831977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B27A22-D4EB-A042-8762-45AB8E9B1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35A9DC-A6A0-DE4F-B81F-C1792E190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2CD0BB-58AF-E349-8F19-3257D752D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5D583-3E6B-7D4A-9CA3-8224E1A06BB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7EA2C5-4784-CB44-8394-EB95E221478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65721" y="1322389"/>
            <a:ext cx="8885171" cy="44902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C29249-C0FD-2D45-98D8-A636916E2DD3}"/>
              </a:ext>
            </a:extLst>
          </p:cNvPr>
          <p:cNvSpPr/>
          <p:nvPr userDrawn="1"/>
        </p:nvSpPr>
        <p:spPr>
          <a:xfrm>
            <a:off x="1" y="0"/>
            <a:ext cx="12214865" cy="1132115"/>
          </a:xfrm>
          <a:prstGeom prst="rect">
            <a:avLst/>
          </a:prstGeom>
          <a:solidFill>
            <a:srgbClr val="76B2A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</p:spTree>
    <p:extLst>
      <p:ext uri="{BB962C8B-B14F-4D97-AF65-F5344CB8AC3E}">
        <p14:creationId xmlns:p14="http://schemas.microsoft.com/office/powerpoint/2010/main" val="80762328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B27A22-D4EB-A042-8762-45AB8E9B1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35A9DC-A6A0-DE4F-B81F-C1792E190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2CD0BB-58AF-E349-8F19-3257D752D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5D583-3E6B-7D4A-9CA3-8224E1A06BB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7EA2C5-4784-CB44-8394-EB95E221478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65721" y="1322389"/>
            <a:ext cx="8885171" cy="44902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C29249-C0FD-2D45-98D8-A636916E2DD3}"/>
              </a:ext>
            </a:extLst>
          </p:cNvPr>
          <p:cNvSpPr/>
          <p:nvPr userDrawn="1"/>
        </p:nvSpPr>
        <p:spPr>
          <a:xfrm>
            <a:off x="1" y="0"/>
            <a:ext cx="12214865" cy="1132115"/>
          </a:xfrm>
          <a:prstGeom prst="rect">
            <a:avLst/>
          </a:prstGeom>
          <a:solidFill>
            <a:srgbClr val="EA8B5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</p:spTree>
    <p:extLst>
      <p:ext uri="{BB962C8B-B14F-4D97-AF65-F5344CB8AC3E}">
        <p14:creationId xmlns:p14="http://schemas.microsoft.com/office/powerpoint/2010/main" val="300588789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7EA2C5-4784-CB44-8394-EB95E221478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65721" y="1322389"/>
            <a:ext cx="8885171" cy="44902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4894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F9121C-7C2E-7D48-9B4C-2233D01230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552175" cy="6858000"/>
          </a:xfrm>
          <a:prstGeom prst="rect">
            <a:avLst/>
          </a:prstGeom>
        </p:spPr>
      </p:pic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DEC4CFE1-5F79-DD48-A6F9-FA29EF0521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0037D5D-D1A5-7A4E-9E9D-A21570778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2C374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6DF089-7844-48E4-BBAD-DE01CDA175B4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1C98FF7-665C-4437-88C7-CBA40A64B1AF}"/>
              </a:ext>
            </a:extLst>
          </p:cNvPr>
          <p:cNvSpPr/>
          <p:nvPr userDrawn="1"/>
        </p:nvSpPr>
        <p:spPr>
          <a:xfrm>
            <a:off x="-1" y="0"/>
            <a:ext cx="4552175" cy="6858000"/>
          </a:xfrm>
          <a:prstGeom prst="rect">
            <a:avLst/>
          </a:prstGeom>
          <a:solidFill>
            <a:srgbClr val="2C3744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</p:spTree>
    <p:extLst>
      <p:ext uri="{BB962C8B-B14F-4D97-AF65-F5344CB8AC3E}">
        <p14:creationId xmlns:p14="http://schemas.microsoft.com/office/powerpoint/2010/main" val="187355069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>
            <a:extLst>
              <a:ext uri="{FF2B5EF4-FFF2-40B4-BE49-F238E27FC236}">
                <a16:creationId xmlns:a16="http://schemas.microsoft.com/office/drawing/2014/main" id="{569A71A3-950D-4899-B79B-35F2758BD331}"/>
              </a:ext>
            </a:extLst>
          </p:cNvPr>
          <p:cNvGrpSpPr/>
          <p:nvPr userDrawn="1"/>
        </p:nvGrpSpPr>
        <p:grpSpPr>
          <a:xfrm>
            <a:off x="0" y="1207336"/>
            <a:ext cx="12192000" cy="4467863"/>
            <a:chOff x="0" y="1207336"/>
            <a:chExt cx="12192000" cy="4467863"/>
          </a:xfrm>
        </p:grpSpPr>
        <p:sp>
          <p:nvSpPr>
            <p:cNvPr id="33" name="Fluxograma: Atraso 24">
              <a:extLst>
                <a:ext uri="{FF2B5EF4-FFF2-40B4-BE49-F238E27FC236}">
                  <a16:creationId xmlns:a16="http://schemas.microsoft.com/office/drawing/2014/main" id="{928187B2-0394-40AE-9F9C-6682AC71596C}"/>
                </a:ext>
              </a:extLst>
            </p:cNvPr>
            <p:cNvSpPr/>
            <p:nvPr userDrawn="1"/>
          </p:nvSpPr>
          <p:spPr>
            <a:xfrm flipH="1">
              <a:off x="2613003" y="3441616"/>
              <a:ext cx="1849273" cy="2052000"/>
            </a:xfrm>
            <a:custGeom>
              <a:avLst/>
              <a:gdLst>
                <a:gd name="connsiteX0" fmla="*/ 0 w 2066400"/>
                <a:gd name="connsiteY0" fmla="*/ 0 h 2422800"/>
                <a:gd name="connsiteX1" fmla="*/ 1033200 w 2066400"/>
                <a:gd name="connsiteY1" fmla="*/ 0 h 2422800"/>
                <a:gd name="connsiteX2" fmla="*/ 2066400 w 2066400"/>
                <a:gd name="connsiteY2" fmla="*/ 1211400 h 2422800"/>
                <a:gd name="connsiteX3" fmla="*/ 1033200 w 2066400"/>
                <a:gd name="connsiteY3" fmla="*/ 2422800 h 2422800"/>
                <a:gd name="connsiteX4" fmla="*/ 0 w 2066400"/>
                <a:gd name="connsiteY4" fmla="*/ 2422800 h 2422800"/>
                <a:gd name="connsiteX5" fmla="*/ 0 w 2066400"/>
                <a:gd name="connsiteY5" fmla="*/ 0 h 2422800"/>
                <a:gd name="connsiteX0" fmla="*/ 7185 w 2073585"/>
                <a:gd name="connsiteY0" fmla="*/ 0 h 2422800"/>
                <a:gd name="connsiteX1" fmla="*/ 1040385 w 2073585"/>
                <a:gd name="connsiteY1" fmla="*/ 0 h 2422800"/>
                <a:gd name="connsiteX2" fmla="*/ 2073585 w 2073585"/>
                <a:gd name="connsiteY2" fmla="*/ 1211400 h 2422800"/>
                <a:gd name="connsiteX3" fmla="*/ 1040385 w 2073585"/>
                <a:gd name="connsiteY3" fmla="*/ 2422800 h 2422800"/>
                <a:gd name="connsiteX4" fmla="*/ 7185 w 2073585"/>
                <a:gd name="connsiteY4" fmla="*/ 2422800 h 2422800"/>
                <a:gd name="connsiteX5" fmla="*/ 0 w 2073585"/>
                <a:gd name="connsiteY5" fmla="*/ 1045208 h 2422800"/>
                <a:gd name="connsiteX6" fmla="*/ 7185 w 2073585"/>
                <a:gd name="connsiteY6" fmla="*/ 0 h 2422800"/>
                <a:gd name="connsiteX0" fmla="*/ 0 w 2073585"/>
                <a:gd name="connsiteY0" fmla="*/ 1045208 h 2422800"/>
                <a:gd name="connsiteX1" fmla="*/ 7185 w 2073585"/>
                <a:gd name="connsiteY1" fmla="*/ 0 h 2422800"/>
                <a:gd name="connsiteX2" fmla="*/ 1040385 w 2073585"/>
                <a:gd name="connsiteY2" fmla="*/ 0 h 2422800"/>
                <a:gd name="connsiteX3" fmla="*/ 2073585 w 2073585"/>
                <a:gd name="connsiteY3" fmla="*/ 1211400 h 2422800"/>
                <a:gd name="connsiteX4" fmla="*/ 1040385 w 2073585"/>
                <a:gd name="connsiteY4" fmla="*/ 2422800 h 2422800"/>
                <a:gd name="connsiteX5" fmla="*/ 7185 w 2073585"/>
                <a:gd name="connsiteY5" fmla="*/ 2422800 h 2422800"/>
                <a:gd name="connsiteX6" fmla="*/ 91440 w 2073585"/>
                <a:gd name="connsiteY6" fmla="*/ 1136648 h 2422800"/>
                <a:gd name="connsiteX0" fmla="*/ 0 w 2073585"/>
                <a:gd name="connsiteY0" fmla="*/ 1045208 h 2422800"/>
                <a:gd name="connsiteX1" fmla="*/ 7185 w 2073585"/>
                <a:gd name="connsiteY1" fmla="*/ 0 h 2422800"/>
                <a:gd name="connsiteX2" fmla="*/ 1040385 w 2073585"/>
                <a:gd name="connsiteY2" fmla="*/ 0 h 2422800"/>
                <a:gd name="connsiteX3" fmla="*/ 2073585 w 2073585"/>
                <a:gd name="connsiteY3" fmla="*/ 1211400 h 2422800"/>
                <a:gd name="connsiteX4" fmla="*/ 1040385 w 2073585"/>
                <a:gd name="connsiteY4" fmla="*/ 2422800 h 2422800"/>
                <a:gd name="connsiteX5" fmla="*/ 7185 w 2073585"/>
                <a:gd name="connsiteY5" fmla="*/ 2422800 h 2422800"/>
                <a:gd name="connsiteX0" fmla="*/ 0 w 2066400"/>
                <a:gd name="connsiteY0" fmla="*/ 0 h 2422800"/>
                <a:gd name="connsiteX1" fmla="*/ 1033200 w 2066400"/>
                <a:gd name="connsiteY1" fmla="*/ 0 h 2422800"/>
                <a:gd name="connsiteX2" fmla="*/ 2066400 w 2066400"/>
                <a:gd name="connsiteY2" fmla="*/ 1211400 h 2422800"/>
                <a:gd name="connsiteX3" fmla="*/ 1033200 w 2066400"/>
                <a:gd name="connsiteY3" fmla="*/ 2422800 h 2422800"/>
                <a:gd name="connsiteX4" fmla="*/ 0 w 2066400"/>
                <a:gd name="connsiteY4" fmla="*/ 2422800 h 242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66400" h="2422800">
                  <a:moveTo>
                    <a:pt x="0" y="0"/>
                  </a:moveTo>
                  <a:lnTo>
                    <a:pt x="1033200" y="0"/>
                  </a:lnTo>
                  <a:cubicBezTo>
                    <a:pt x="1603821" y="0"/>
                    <a:pt x="2066400" y="542362"/>
                    <a:pt x="2066400" y="1211400"/>
                  </a:cubicBezTo>
                  <a:cubicBezTo>
                    <a:pt x="2066400" y="1880438"/>
                    <a:pt x="1603821" y="2422800"/>
                    <a:pt x="1033200" y="2422800"/>
                  </a:cubicBezTo>
                  <a:lnTo>
                    <a:pt x="0" y="2422800"/>
                  </a:lnTo>
                </a:path>
              </a:pathLst>
            </a:custGeom>
            <a:noFill/>
            <a:ln w="3556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 dirty="0"/>
            </a:p>
          </p:txBody>
        </p:sp>
        <p:sp>
          <p:nvSpPr>
            <p:cNvPr id="25" name="Fluxograma: Atraso 24">
              <a:extLst>
                <a:ext uri="{FF2B5EF4-FFF2-40B4-BE49-F238E27FC236}">
                  <a16:creationId xmlns:a16="http://schemas.microsoft.com/office/drawing/2014/main" id="{355D9AC9-E7B7-459E-925B-0047C675B750}"/>
                </a:ext>
              </a:extLst>
            </p:cNvPr>
            <p:cNvSpPr/>
            <p:nvPr userDrawn="1"/>
          </p:nvSpPr>
          <p:spPr>
            <a:xfrm>
              <a:off x="9491472" y="1379494"/>
              <a:ext cx="1849272" cy="2052000"/>
            </a:xfrm>
            <a:custGeom>
              <a:avLst/>
              <a:gdLst>
                <a:gd name="connsiteX0" fmla="*/ 0 w 2066400"/>
                <a:gd name="connsiteY0" fmla="*/ 0 h 2422800"/>
                <a:gd name="connsiteX1" fmla="*/ 1033200 w 2066400"/>
                <a:gd name="connsiteY1" fmla="*/ 0 h 2422800"/>
                <a:gd name="connsiteX2" fmla="*/ 2066400 w 2066400"/>
                <a:gd name="connsiteY2" fmla="*/ 1211400 h 2422800"/>
                <a:gd name="connsiteX3" fmla="*/ 1033200 w 2066400"/>
                <a:gd name="connsiteY3" fmla="*/ 2422800 h 2422800"/>
                <a:gd name="connsiteX4" fmla="*/ 0 w 2066400"/>
                <a:gd name="connsiteY4" fmla="*/ 2422800 h 2422800"/>
                <a:gd name="connsiteX5" fmla="*/ 0 w 2066400"/>
                <a:gd name="connsiteY5" fmla="*/ 0 h 2422800"/>
                <a:gd name="connsiteX0" fmla="*/ 7185 w 2073585"/>
                <a:gd name="connsiteY0" fmla="*/ 0 h 2422800"/>
                <a:gd name="connsiteX1" fmla="*/ 1040385 w 2073585"/>
                <a:gd name="connsiteY1" fmla="*/ 0 h 2422800"/>
                <a:gd name="connsiteX2" fmla="*/ 2073585 w 2073585"/>
                <a:gd name="connsiteY2" fmla="*/ 1211400 h 2422800"/>
                <a:gd name="connsiteX3" fmla="*/ 1040385 w 2073585"/>
                <a:gd name="connsiteY3" fmla="*/ 2422800 h 2422800"/>
                <a:gd name="connsiteX4" fmla="*/ 7185 w 2073585"/>
                <a:gd name="connsiteY4" fmla="*/ 2422800 h 2422800"/>
                <a:gd name="connsiteX5" fmla="*/ 0 w 2073585"/>
                <a:gd name="connsiteY5" fmla="*/ 1045208 h 2422800"/>
                <a:gd name="connsiteX6" fmla="*/ 7185 w 2073585"/>
                <a:gd name="connsiteY6" fmla="*/ 0 h 2422800"/>
                <a:gd name="connsiteX0" fmla="*/ 0 w 2073585"/>
                <a:gd name="connsiteY0" fmla="*/ 1045208 h 2422800"/>
                <a:gd name="connsiteX1" fmla="*/ 7185 w 2073585"/>
                <a:gd name="connsiteY1" fmla="*/ 0 h 2422800"/>
                <a:gd name="connsiteX2" fmla="*/ 1040385 w 2073585"/>
                <a:gd name="connsiteY2" fmla="*/ 0 h 2422800"/>
                <a:gd name="connsiteX3" fmla="*/ 2073585 w 2073585"/>
                <a:gd name="connsiteY3" fmla="*/ 1211400 h 2422800"/>
                <a:gd name="connsiteX4" fmla="*/ 1040385 w 2073585"/>
                <a:gd name="connsiteY4" fmla="*/ 2422800 h 2422800"/>
                <a:gd name="connsiteX5" fmla="*/ 7185 w 2073585"/>
                <a:gd name="connsiteY5" fmla="*/ 2422800 h 2422800"/>
                <a:gd name="connsiteX6" fmla="*/ 91440 w 2073585"/>
                <a:gd name="connsiteY6" fmla="*/ 1136648 h 2422800"/>
                <a:gd name="connsiteX0" fmla="*/ 0 w 2073585"/>
                <a:gd name="connsiteY0" fmla="*/ 1045208 h 2422800"/>
                <a:gd name="connsiteX1" fmla="*/ 7185 w 2073585"/>
                <a:gd name="connsiteY1" fmla="*/ 0 h 2422800"/>
                <a:gd name="connsiteX2" fmla="*/ 1040385 w 2073585"/>
                <a:gd name="connsiteY2" fmla="*/ 0 h 2422800"/>
                <a:gd name="connsiteX3" fmla="*/ 2073585 w 2073585"/>
                <a:gd name="connsiteY3" fmla="*/ 1211400 h 2422800"/>
                <a:gd name="connsiteX4" fmla="*/ 1040385 w 2073585"/>
                <a:gd name="connsiteY4" fmla="*/ 2422800 h 2422800"/>
                <a:gd name="connsiteX5" fmla="*/ 7185 w 2073585"/>
                <a:gd name="connsiteY5" fmla="*/ 2422800 h 2422800"/>
                <a:gd name="connsiteX0" fmla="*/ 0 w 2066400"/>
                <a:gd name="connsiteY0" fmla="*/ 0 h 2422800"/>
                <a:gd name="connsiteX1" fmla="*/ 1033200 w 2066400"/>
                <a:gd name="connsiteY1" fmla="*/ 0 h 2422800"/>
                <a:gd name="connsiteX2" fmla="*/ 2066400 w 2066400"/>
                <a:gd name="connsiteY2" fmla="*/ 1211400 h 2422800"/>
                <a:gd name="connsiteX3" fmla="*/ 1033200 w 2066400"/>
                <a:gd name="connsiteY3" fmla="*/ 2422800 h 2422800"/>
                <a:gd name="connsiteX4" fmla="*/ 0 w 2066400"/>
                <a:gd name="connsiteY4" fmla="*/ 2422800 h 242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66400" h="2422800">
                  <a:moveTo>
                    <a:pt x="0" y="0"/>
                  </a:moveTo>
                  <a:lnTo>
                    <a:pt x="1033200" y="0"/>
                  </a:lnTo>
                  <a:cubicBezTo>
                    <a:pt x="1603821" y="0"/>
                    <a:pt x="2066400" y="542362"/>
                    <a:pt x="2066400" y="1211400"/>
                  </a:cubicBezTo>
                  <a:cubicBezTo>
                    <a:pt x="2066400" y="1880438"/>
                    <a:pt x="1603821" y="2422800"/>
                    <a:pt x="1033200" y="2422800"/>
                  </a:cubicBezTo>
                  <a:lnTo>
                    <a:pt x="0" y="2422800"/>
                  </a:lnTo>
                </a:path>
              </a:pathLst>
            </a:custGeom>
            <a:noFill/>
            <a:ln w="35560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pt-BR" noProof="0" dirty="0" err="1"/>
                <a:t>dsf</a:t>
              </a:r>
              <a:endParaRPr lang="pt-BR" noProof="0" dirty="0"/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5302FB5C-BDE1-4891-8E91-CB3F868629BB}"/>
                </a:ext>
              </a:extLst>
            </p:cNvPr>
            <p:cNvSpPr/>
            <p:nvPr userDrawn="1"/>
          </p:nvSpPr>
          <p:spPr>
            <a:xfrm>
              <a:off x="4416552" y="1207336"/>
              <a:ext cx="5074920" cy="356616"/>
            </a:xfrm>
            <a:prstGeom prst="rect">
              <a:avLst/>
            </a:prstGeom>
            <a:gradFill flip="none" rotWithShape="1">
              <a:gsLst>
                <a:gs pos="0">
                  <a:srgbClr val="BAC82F"/>
                </a:gs>
                <a:gs pos="100000">
                  <a:schemeClr val="accent1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/>
            </a:p>
          </p:txBody>
        </p: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D09DE4F0-7E7E-4423-A407-CD6485ACBB4F}"/>
                </a:ext>
              </a:extLst>
            </p:cNvPr>
            <p:cNvSpPr/>
            <p:nvPr userDrawn="1"/>
          </p:nvSpPr>
          <p:spPr>
            <a:xfrm>
              <a:off x="0" y="1207336"/>
              <a:ext cx="4416552" cy="356616"/>
            </a:xfrm>
            <a:prstGeom prst="rect">
              <a:avLst/>
            </a:prstGeom>
            <a:gradFill flip="none" rotWithShape="1">
              <a:gsLst>
                <a:gs pos="0">
                  <a:srgbClr val="F2C020"/>
                </a:gs>
                <a:gs pos="100000">
                  <a:srgbClr val="BAC82F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 dirty="0"/>
            </a:p>
          </p:txBody>
        </p:sp>
        <p:sp>
          <p:nvSpPr>
            <p:cNvPr id="28" name="Retângulo 27">
              <a:extLst>
                <a:ext uri="{FF2B5EF4-FFF2-40B4-BE49-F238E27FC236}">
                  <a16:creationId xmlns:a16="http://schemas.microsoft.com/office/drawing/2014/main" id="{4ED74833-8EE3-4FA9-B6D2-03710E410482}"/>
                </a:ext>
              </a:extLst>
            </p:cNvPr>
            <p:cNvSpPr/>
            <p:nvPr userDrawn="1"/>
          </p:nvSpPr>
          <p:spPr>
            <a:xfrm>
              <a:off x="4416552" y="3269385"/>
              <a:ext cx="5074920" cy="356616"/>
            </a:xfrm>
            <a:prstGeom prst="rect">
              <a:avLst/>
            </a:prstGeom>
            <a:gradFill flip="none" rotWithShape="1">
              <a:gsLst>
                <a:gs pos="0">
                  <a:schemeClr val="tx2"/>
                </a:gs>
                <a:gs pos="100000">
                  <a:schemeClr val="tx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 dirty="0"/>
            </a:p>
          </p:txBody>
        </p:sp>
        <p:sp>
          <p:nvSpPr>
            <p:cNvPr id="37" name="Retângulo 36">
              <a:extLst>
                <a:ext uri="{FF2B5EF4-FFF2-40B4-BE49-F238E27FC236}">
                  <a16:creationId xmlns:a16="http://schemas.microsoft.com/office/drawing/2014/main" id="{94005B59-B78D-469E-BAA4-E7B2A61E103D}"/>
                </a:ext>
              </a:extLst>
            </p:cNvPr>
            <p:cNvSpPr/>
            <p:nvPr userDrawn="1"/>
          </p:nvSpPr>
          <p:spPr>
            <a:xfrm>
              <a:off x="4414968" y="5318583"/>
              <a:ext cx="5074920" cy="356616"/>
            </a:xfrm>
            <a:prstGeom prst="rect">
              <a:avLst/>
            </a:prstGeom>
            <a:gradFill flip="none" rotWithShape="1">
              <a:gsLst>
                <a:gs pos="0">
                  <a:schemeClr val="tx2"/>
                </a:gs>
                <a:gs pos="52000">
                  <a:schemeClr val="accent3"/>
                </a:gs>
                <a:gs pos="100000">
                  <a:schemeClr val="accent5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/>
            </a:p>
          </p:txBody>
        </p:sp>
        <p:sp>
          <p:nvSpPr>
            <p:cNvPr id="64" name="Retângulo 63">
              <a:extLst>
                <a:ext uri="{FF2B5EF4-FFF2-40B4-BE49-F238E27FC236}">
                  <a16:creationId xmlns:a16="http://schemas.microsoft.com/office/drawing/2014/main" id="{40BE4BEF-834D-4D0F-8E96-F1F8E6600C46}"/>
                </a:ext>
              </a:extLst>
            </p:cNvPr>
            <p:cNvSpPr/>
            <p:nvPr userDrawn="1"/>
          </p:nvSpPr>
          <p:spPr>
            <a:xfrm>
              <a:off x="9448800" y="5317275"/>
              <a:ext cx="2743200" cy="356616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 dirty="0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1A4D6C00-E83E-4187-903F-A0A515BA93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2638" y="2079876"/>
            <a:ext cx="3052087" cy="1475598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rtl="0"/>
            <a:r>
              <a:rPr lang="pt-BR" noProof="0"/>
              <a:t>CLIQUE PARA EDITAR</a:t>
            </a:r>
            <a:br>
              <a:rPr lang="pt-BR" noProof="0"/>
            </a:br>
            <a:r>
              <a:rPr lang="pt-BR" noProof="0"/>
              <a:t>TÍTULO MESTRE</a:t>
            </a:r>
            <a:br>
              <a:rPr lang="pt-BR" noProof="0"/>
            </a:br>
            <a:r>
              <a:rPr lang="pt-BR" noProof="0"/>
              <a:t>ESTILO</a:t>
            </a:r>
          </a:p>
        </p:txBody>
      </p:sp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00F0DE95-4ED7-482F-BB4E-C1238B352D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1963" y="3587769"/>
            <a:ext cx="1726129" cy="291597"/>
          </a:xfr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2000" b="1" i="1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pt-BR" noProof="0"/>
              <a:t>20XX-20XX</a:t>
            </a:r>
          </a:p>
        </p:txBody>
      </p:sp>
      <p:sp>
        <p:nvSpPr>
          <p:cNvPr id="9" name="Espaço Reservado para Texto 7">
            <a:extLst>
              <a:ext uri="{FF2B5EF4-FFF2-40B4-BE49-F238E27FC236}">
                <a16:creationId xmlns:a16="http://schemas.microsoft.com/office/drawing/2014/main" id="{1F135EA3-D982-467F-B90A-B791DFDDA8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963" y="3927199"/>
            <a:ext cx="1726129" cy="378571"/>
          </a:xfr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2000" b="0" i="1">
                <a:solidFill>
                  <a:srgbClr val="454D55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pt-BR" noProof="0"/>
              <a:t>Plano de três anos</a:t>
            </a:r>
          </a:p>
        </p:txBody>
      </p:sp>
      <p:sp>
        <p:nvSpPr>
          <p:cNvPr id="106" name="Espaço Reservado para Imagem 104">
            <a:extLst>
              <a:ext uri="{FF2B5EF4-FFF2-40B4-BE49-F238E27FC236}">
                <a16:creationId xmlns:a16="http://schemas.microsoft.com/office/drawing/2014/main" id="{4580320F-7723-4672-AB19-22C87ECD53D3}"/>
              </a:ext>
            </a:extLst>
          </p:cNvPr>
          <p:cNvSpPr>
            <a:spLocks noGrp="1"/>
          </p:cNvSpPr>
          <p:nvPr>
            <p:ph type="pic" sz="quarter" idx="56"/>
          </p:nvPr>
        </p:nvSpPr>
        <p:spPr>
          <a:xfrm>
            <a:off x="461963" y="5725379"/>
            <a:ext cx="950912" cy="685800"/>
          </a:xfrm>
          <a:ln w="3556">
            <a:solidFill>
              <a:srgbClr val="454D55"/>
            </a:solidFill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108" name="Espaço Reservado para Texto 42">
            <a:extLst>
              <a:ext uri="{FF2B5EF4-FFF2-40B4-BE49-F238E27FC236}">
                <a16:creationId xmlns:a16="http://schemas.microsoft.com/office/drawing/2014/main" id="{F6CA33C8-1786-4D07-8C52-AE1469894B67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2565129" y="863644"/>
            <a:ext cx="1044000" cy="1044000"/>
          </a:xfrm>
          <a:prstGeom prst="ellipse">
            <a:avLst/>
          </a:prstGeom>
          <a:solidFill>
            <a:srgbClr val="F2C020"/>
          </a:solidFill>
          <a:ln w="72390">
            <a:solidFill>
              <a:schemeClr val="bg1"/>
            </a:solidFill>
          </a:ln>
        </p:spPr>
        <p:txBody>
          <a:bodyPr lIns="0" tIns="0" rIns="0" bIns="0" rtlCol="0" anchor="ctr" anchorCtr="0">
            <a:normAutofit/>
          </a:bodyPr>
          <a:lstStyle>
            <a:lvl1pPr marL="0" indent="0" algn="ctr">
              <a:buNone/>
              <a:defRPr lang="ru-RU" sz="2200" kern="1200" dirty="0">
                <a:solidFill>
                  <a:srgbClr val="454D55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 rtl="0"/>
            <a:r>
              <a:rPr lang="pt-BR" noProof="0"/>
              <a:t>20XX</a:t>
            </a:r>
          </a:p>
        </p:txBody>
      </p:sp>
      <p:sp>
        <p:nvSpPr>
          <p:cNvPr id="44" name="Espaço Reservado para Texto 42">
            <a:extLst>
              <a:ext uri="{FF2B5EF4-FFF2-40B4-BE49-F238E27FC236}">
                <a16:creationId xmlns:a16="http://schemas.microsoft.com/office/drawing/2014/main" id="{62E3BBD0-72BD-45D7-BE15-8B93AFB8625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14968" y="843980"/>
            <a:ext cx="1044000" cy="1044000"/>
          </a:xfrm>
          <a:prstGeom prst="ellipse">
            <a:avLst/>
          </a:prstGeom>
          <a:solidFill>
            <a:schemeClr val="bg1"/>
          </a:solidFill>
          <a:ln w="72390">
            <a:solidFill>
              <a:srgbClr val="BAC82F"/>
            </a:solidFill>
          </a:ln>
        </p:spPr>
        <p:txBody>
          <a:bodyPr lIns="0" tIns="0" rIns="0" bIns="0" rtlCol="0" anchor="ctr" anchorCtr="0">
            <a:normAutofit/>
          </a:bodyPr>
          <a:lstStyle>
            <a:lvl1pPr marL="0" indent="0" algn="ctr">
              <a:buNone/>
              <a:defRPr sz="3000">
                <a:solidFill>
                  <a:srgbClr val="454D55"/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T1</a:t>
            </a:r>
          </a:p>
        </p:txBody>
      </p:sp>
      <p:sp>
        <p:nvSpPr>
          <p:cNvPr id="80" name="Espaço Reservado para Texto 7">
            <a:extLst>
              <a:ext uri="{FF2B5EF4-FFF2-40B4-BE49-F238E27FC236}">
                <a16:creationId xmlns:a16="http://schemas.microsoft.com/office/drawing/2014/main" id="{C695E72E-773D-407A-AFA4-EF90ADF9D13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078435" y="436306"/>
            <a:ext cx="1726129" cy="204276"/>
          </a:xfrm>
        </p:spPr>
        <p:txBody>
          <a:bodyPr lIns="0" tIns="0" rIns="0" bIns="0" rtlCol="0">
            <a:normAutofit/>
          </a:bodyPr>
          <a:lstStyle>
            <a:lvl1pPr marL="0" indent="0" algn="ctr">
              <a:buNone/>
              <a:defRPr sz="1500" b="0" i="0">
                <a:solidFill>
                  <a:srgbClr val="BAC82F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pt-BR" noProof="0"/>
              <a:t>TÍTULO DO MARCO</a:t>
            </a:r>
          </a:p>
        </p:txBody>
      </p:sp>
      <p:sp>
        <p:nvSpPr>
          <p:cNvPr id="81" name="Espaço Reservado para Texto 7">
            <a:extLst>
              <a:ext uri="{FF2B5EF4-FFF2-40B4-BE49-F238E27FC236}">
                <a16:creationId xmlns:a16="http://schemas.microsoft.com/office/drawing/2014/main" id="{7463FB1C-AFEB-4EAE-B84D-A1613AF5BA7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078434" y="618756"/>
            <a:ext cx="1726129" cy="176047"/>
          </a:xfrm>
        </p:spPr>
        <p:txBody>
          <a:bodyPr lIns="0" tIns="0" rIns="0" bIns="0" rtlCol="0">
            <a:normAutofit/>
          </a:bodyPr>
          <a:lstStyle>
            <a:lvl1pPr marL="0" indent="0" algn="ctr">
              <a:buNone/>
              <a:defRPr sz="1000" b="0" i="1">
                <a:solidFill>
                  <a:srgbClr val="454D55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pt-BR" noProof="0"/>
              <a:t>Descrição do marco</a:t>
            </a:r>
          </a:p>
        </p:txBody>
      </p:sp>
      <p:sp>
        <p:nvSpPr>
          <p:cNvPr id="50" name="Espaço Reservado para Texto 42">
            <a:extLst>
              <a:ext uri="{FF2B5EF4-FFF2-40B4-BE49-F238E27FC236}">
                <a16:creationId xmlns:a16="http://schemas.microsoft.com/office/drawing/2014/main" id="{12DFAD2F-3ED1-46BF-B662-2E96A42C48E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59136" y="863644"/>
            <a:ext cx="1044000" cy="1044000"/>
          </a:xfrm>
          <a:prstGeom prst="ellipse">
            <a:avLst/>
          </a:prstGeom>
          <a:solidFill>
            <a:schemeClr val="bg1"/>
          </a:solidFill>
          <a:ln w="72390">
            <a:solidFill>
              <a:schemeClr val="accent2">
                <a:alpha val="60000"/>
              </a:schemeClr>
            </a:solidFill>
          </a:ln>
        </p:spPr>
        <p:txBody>
          <a:bodyPr lIns="0" tIns="0" rIns="0" bIns="0" rtlCol="0" anchor="ctr" anchorCtr="0">
            <a:normAutofit/>
          </a:bodyPr>
          <a:lstStyle>
            <a:lvl1pPr marL="0" indent="0" algn="ctr">
              <a:buNone/>
              <a:defRPr sz="3000">
                <a:solidFill>
                  <a:srgbClr val="454D55"/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T2</a:t>
            </a:r>
          </a:p>
        </p:txBody>
      </p:sp>
      <p:sp>
        <p:nvSpPr>
          <p:cNvPr id="82" name="Espaço Reservado para Texto 7">
            <a:extLst>
              <a:ext uri="{FF2B5EF4-FFF2-40B4-BE49-F238E27FC236}">
                <a16:creationId xmlns:a16="http://schemas.microsoft.com/office/drawing/2014/main" id="{622FB247-DB8F-4B67-B9EA-5741E1DDBEE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422681" y="2025874"/>
            <a:ext cx="1726129" cy="204276"/>
          </a:xfrm>
        </p:spPr>
        <p:txBody>
          <a:bodyPr lIns="0" tIns="0" rIns="0" bIns="0" rtlCol="0">
            <a:normAutofit/>
          </a:bodyPr>
          <a:lstStyle>
            <a:lvl1pPr marL="0" indent="0" algn="ctr">
              <a:buNone/>
              <a:defRPr sz="1500" b="0" i="0">
                <a:solidFill>
                  <a:srgbClr val="81BF3B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pt-BR" noProof="0"/>
              <a:t>TÍTULO DO MARCO</a:t>
            </a:r>
          </a:p>
        </p:txBody>
      </p:sp>
      <p:sp>
        <p:nvSpPr>
          <p:cNvPr id="83" name="Espaço Reservado para Texto 7">
            <a:extLst>
              <a:ext uri="{FF2B5EF4-FFF2-40B4-BE49-F238E27FC236}">
                <a16:creationId xmlns:a16="http://schemas.microsoft.com/office/drawing/2014/main" id="{CE2C8800-C93B-4E93-9AE2-9CBFC1E6D76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422680" y="2208324"/>
            <a:ext cx="1726129" cy="176047"/>
          </a:xfrm>
        </p:spPr>
        <p:txBody>
          <a:bodyPr lIns="0" tIns="0" rIns="0" bIns="0" rtlCol="0">
            <a:normAutofit/>
          </a:bodyPr>
          <a:lstStyle>
            <a:lvl1pPr marL="0" indent="0" algn="ctr">
              <a:buNone/>
              <a:defRPr sz="1000" b="0" i="1">
                <a:solidFill>
                  <a:srgbClr val="454D55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pt-BR" noProof="0"/>
              <a:t>Descrição do marco</a:t>
            </a:r>
          </a:p>
        </p:txBody>
      </p:sp>
      <p:sp>
        <p:nvSpPr>
          <p:cNvPr id="49" name="Espaço Reservado para Texto 42">
            <a:extLst>
              <a:ext uri="{FF2B5EF4-FFF2-40B4-BE49-F238E27FC236}">
                <a16:creationId xmlns:a16="http://schemas.microsoft.com/office/drawing/2014/main" id="{CC1B1148-CFC2-4FF7-8B7C-9502EB6500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03304" y="863644"/>
            <a:ext cx="1044000" cy="1044000"/>
          </a:xfrm>
          <a:prstGeom prst="ellipse">
            <a:avLst/>
          </a:prstGeom>
          <a:solidFill>
            <a:schemeClr val="bg1"/>
          </a:solidFill>
          <a:ln w="72390">
            <a:solidFill>
              <a:schemeClr val="accent2"/>
            </a:solidFill>
          </a:ln>
        </p:spPr>
        <p:txBody>
          <a:bodyPr lIns="0" tIns="0" rIns="0" bIns="0" rtlCol="0" anchor="ctr" anchorCtr="0">
            <a:normAutofit/>
          </a:bodyPr>
          <a:lstStyle>
            <a:lvl1pPr marL="0" indent="0" algn="ctr">
              <a:buNone/>
              <a:defRPr sz="3000">
                <a:solidFill>
                  <a:srgbClr val="454D55"/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T3</a:t>
            </a:r>
          </a:p>
        </p:txBody>
      </p:sp>
      <p:sp>
        <p:nvSpPr>
          <p:cNvPr id="84" name="Espaço Reservado para Texto 7">
            <a:extLst>
              <a:ext uri="{FF2B5EF4-FFF2-40B4-BE49-F238E27FC236}">
                <a16:creationId xmlns:a16="http://schemas.microsoft.com/office/drawing/2014/main" id="{60559160-7568-4A5B-88B4-DBB3C42D5D1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755391" y="437795"/>
            <a:ext cx="1726129" cy="204276"/>
          </a:xfrm>
        </p:spPr>
        <p:txBody>
          <a:bodyPr lIns="0" tIns="0" rIns="0" bIns="0" rtlCol="0">
            <a:normAutofit/>
          </a:bodyPr>
          <a:lstStyle>
            <a:lvl1pPr marL="0" indent="0" algn="ctr">
              <a:buNone/>
              <a:defRPr sz="1500" b="0" i="0">
                <a:solidFill>
                  <a:srgbClr val="2CA05B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pt-BR" noProof="0"/>
              <a:t>TÍTULO DO MARCO</a:t>
            </a:r>
          </a:p>
        </p:txBody>
      </p:sp>
      <p:sp>
        <p:nvSpPr>
          <p:cNvPr id="85" name="Espaço Reservado para Texto 7">
            <a:extLst>
              <a:ext uri="{FF2B5EF4-FFF2-40B4-BE49-F238E27FC236}">
                <a16:creationId xmlns:a16="http://schemas.microsoft.com/office/drawing/2014/main" id="{AED30C6D-348A-4701-A27D-F10DFC175AC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755390" y="618756"/>
            <a:ext cx="1726129" cy="176047"/>
          </a:xfrm>
        </p:spPr>
        <p:txBody>
          <a:bodyPr lIns="0" tIns="0" rIns="0" bIns="0" rtlCol="0">
            <a:normAutofit/>
          </a:bodyPr>
          <a:lstStyle>
            <a:lvl1pPr marL="0" indent="0" algn="ctr">
              <a:buNone/>
              <a:defRPr sz="1000" b="0" i="1">
                <a:solidFill>
                  <a:srgbClr val="454D55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pt-BR" noProof="0"/>
              <a:t>Descrição do marco</a:t>
            </a:r>
          </a:p>
        </p:txBody>
      </p:sp>
      <p:sp>
        <p:nvSpPr>
          <p:cNvPr id="46" name="Espaço Reservado para Texto 42">
            <a:extLst>
              <a:ext uri="{FF2B5EF4-FFF2-40B4-BE49-F238E27FC236}">
                <a16:creationId xmlns:a16="http://schemas.microsoft.com/office/drawing/2014/main" id="{DC934A70-FE40-4A89-9799-1A672346662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47472" y="863644"/>
            <a:ext cx="1044000" cy="1044000"/>
          </a:xfrm>
          <a:prstGeom prst="ellipse">
            <a:avLst/>
          </a:prstGeom>
          <a:solidFill>
            <a:schemeClr val="bg1"/>
          </a:solidFill>
          <a:ln w="72390">
            <a:solidFill>
              <a:schemeClr val="accent2">
                <a:lumMod val="75000"/>
              </a:schemeClr>
            </a:solidFill>
          </a:ln>
        </p:spPr>
        <p:txBody>
          <a:bodyPr lIns="0" tIns="0" rIns="0" bIns="0" rtlCol="0" anchor="ctr" anchorCtr="0">
            <a:normAutofit/>
          </a:bodyPr>
          <a:lstStyle>
            <a:lvl1pPr marL="0" indent="0" algn="ctr">
              <a:buNone/>
              <a:defRPr sz="3000">
                <a:solidFill>
                  <a:srgbClr val="454D55"/>
                </a:solidFill>
                <a:latin typeface="+mj-lt"/>
              </a:defRPr>
            </a:lvl1pPr>
          </a:lstStyle>
          <a:p>
            <a:pPr lvl="0" rtl="0"/>
            <a:r>
              <a:rPr lang="pt-BR" noProof="0" dirty="0"/>
              <a:t>T4</a:t>
            </a:r>
          </a:p>
        </p:txBody>
      </p:sp>
      <p:sp>
        <p:nvSpPr>
          <p:cNvPr id="86" name="Espaço Reservado para Texto 7">
            <a:extLst>
              <a:ext uri="{FF2B5EF4-FFF2-40B4-BE49-F238E27FC236}">
                <a16:creationId xmlns:a16="http://schemas.microsoft.com/office/drawing/2014/main" id="{AB11D018-DEEE-4BCE-B5F0-2B33DD39A6B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106873" y="2025874"/>
            <a:ext cx="1726129" cy="204276"/>
          </a:xfrm>
        </p:spPr>
        <p:txBody>
          <a:bodyPr lIns="0" tIns="0" rIns="0" bIns="0" rtlCol="0">
            <a:normAutofit/>
          </a:bodyPr>
          <a:lstStyle>
            <a:lvl1pPr marL="0" indent="0" algn="ctr">
              <a:buNone/>
              <a:defRPr sz="1500" b="0" i="0">
                <a:solidFill>
                  <a:srgbClr val="1B866F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pt-BR" noProof="0"/>
              <a:t>TÍTULO DO MARCO</a:t>
            </a:r>
          </a:p>
        </p:txBody>
      </p:sp>
      <p:sp>
        <p:nvSpPr>
          <p:cNvPr id="87" name="Espaço Reservado para Texto 7">
            <a:extLst>
              <a:ext uri="{FF2B5EF4-FFF2-40B4-BE49-F238E27FC236}">
                <a16:creationId xmlns:a16="http://schemas.microsoft.com/office/drawing/2014/main" id="{085539ED-B933-484F-8ECB-700829A52CA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106872" y="2208324"/>
            <a:ext cx="1726129" cy="176047"/>
          </a:xfrm>
        </p:spPr>
        <p:txBody>
          <a:bodyPr lIns="0" tIns="0" rIns="0" bIns="0" rtlCol="0">
            <a:normAutofit/>
          </a:bodyPr>
          <a:lstStyle>
            <a:lvl1pPr marL="0" indent="0" algn="ctr">
              <a:buNone/>
              <a:defRPr sz="1000" b="0" i="1">
                <a:solidFill>
                  <a:srgbClr val="454D55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pt-BR" noProof="0"/>
              <a:t>Descrição do marco</a:t>
            </a:r>
          </a:p>
        </p:txBody>
      </p:sp>
      <p:sp>
        <p:nvSpPr>
          <p:cNvPr id="73" name="Espaço Reservado para Texto 42">
            <a:extLst>
              <a:ext uri="{FF2B5EF4-FFF2-40B4-BE49-F238E27FC236}">
                <a16:creationId xmlns:a16="http://schemas.microsoft.com/office/drawing/2014/main" id="{F3728A77-BAED-49CA-87A0-DFCB220B3A2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705088" y="1917406"/>
            <a:ext cx="1044000" cy="104400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72390">
            <a:solidFill>
              <a:schemeClr val="bg1"/>
            </a:solidFill>
          </a:ln>
        </p:spPr>
        <p:txBody>
          <a:bodyPr lIns="0" tIns="0" rIns="0" bIns="0" rtlCol="0" anchor="ctr" anchorCtr="0">
            <a:normAutofit/>
          </a:bodyPr>
          <a:lstStyle>
            <a:lvl1pPr marL="0" indent="0" algn="ctr">
              <a:buNone/>
              <a:defRPr lang="ru-RU" sz="22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 rtl="0"/>
            <a:r>
              <a:rPr lang="pt-BR" noProof="0" dirty="0"/>
              <a:t>20XX</a:t>
            </a:r>
          </a:p>
        </p:txBody>
      </p:sp>
      <p:sp>
        <p:nvSpPr>
          <p:cNvPr id="57" name="Espaço Reservado para Texto 42">
            <a:extLst>
              <a:ext uri="{FF2B5EF4-FFF2-40B4-BE49-F238E27FC236}">
                <a16:creationId xmlns:a16="http://schemas.microsoft.com/office/drawing/2014/main" id="{D7526F27-FC58-40E7-A76A-47A27D23255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447472" y="2914158"/>
            <a:ext cx="1044000" cy="1044000"/>
          </a:xfrm>
          <a:prstGeom prst="ellipse">
            <a:avLst/>
          </a:prstGeom>
          <a:solidFill>
            <a:schemeClr val="bg1"/>
          </a:solidFill>
          <a:ln w="72390">
            <a:solidFill>
              <a:schemeClr val="bg2"/>
            </a:solidFill>
          </a:ln>
        </p:spPr>
        <p:txBody>
          <a:bodyPr lIns="0" tIns="0" rIns="0" bIns="0" rtlCol="0" anchor="ctr" anchorCtr="0">
            <a:normAutofit/>
          </a:bodyPr>
          <a:lstStyle>
            <a:lvl1pPr marL="0" indent="0" algn="ctr">
              <a:buNone/>
              <a:defRPr sz="3000">
                <a:solidFill>
                  <a:srgbClr val="454D55"/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T1</a:t>
            </a:r>
          </a:p>
        </p:txBody>
      </p:sp>
      <p:sp>
        <p:nvSpPr>
          <p:cNvPr id="94" name="Espaço Reservado para Texto 7">
            <a:extLst>
              <a:ext uri="{FF2B5EF4-FFF2-40B4-BE49-F238E27FC236}">
                <a16:creationId xmlns:a16="http://schemas.microsoft.com/office/drawing/2014/main" id="{0D030018-A573-45D1-B6EF-210F3CF92D5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105170" y="4073394"/>
            <a:ext cx="1726129" cy="204276"/>
          </a:xfrm>
        </p:spPr>
        <p:txBody>
          <a:bodyPr lIns="0" tIns="0" rIns="0" bIns="0" rtlCol="0">
            <a:normAutofit/>
          </a:bodyPr>
          <a:lstStyle>
            <a:lvl1pPr marL="0" indent="0" algn="ctr">
              <a:buNone/>
              <a:defRPr sz="1500" b="0" i="0">
                <a:solidFill>
                  <a:srgbClr val="0C6D82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pt-BR" noProof="0"/>
              <a:t>TÍTULO DO MARCO</a:t>
            </a:r>
          </a:p>
        </p:txBody>
      </p:sp>
      <p:sp>
        <p:nvSpPr>
          <p:cNvPr id="95" name="Espaço Reservado para Texto 7">
            <a:extLst>
              <a:ext uri="{FF2B5EF4-FFF2-40B4-BE49-F238E27FC236}">
                <a16:creationId xmlns:a16="http://schemas.microsoft.com/office/drawing/2014/main" id="{91FC8372-90CA-42B7-A237-0BC81F2687CB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8105169" y="4255844"/>
            <a:ext cx="1726129" cy="176047"/>
          </a:xfrm>
        </p:spPr>
        <p:txBody>
          <a:bodyPr lIns="0" tIns="0" rIns="0" bIns="0" rtlCol="0">
            <a:normAutofit/>
          </a:bodyPr>
          <a:lstStyle>
            <a:lvl1pPr marL="0" indent="0" algn="ctr">
              <a:buNone/>
              <a:defRPr sz="1000" b="0" i="1">
                <a:solidFill>
                  <a:srgbClr val="454D55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pt-BR" noProof="0"/>
              <a:t>Descrição do marco</a:t>
            </a:r>
          </a:p>
        </p:txBody>
      </p:sp>
      <p:sp>
        <p:nvSpPr>
          <p:cNvPr id="58" name="Espaço Reservado para Texto 42">
            <a:extLst>
              <a:ext uri="{FF2B5EF4-FFF2-40B4-BE49-F238E27FC236}">
                <a16:creationId xmlns:a16="http://schemas.microsoft.com/office/drawing/2014/main" id="{242D0BB2-4F17-4A8D-87A7-FADA2CAEC6F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03304" y="2914158"/>
            <a:ext cx="1044000" cy="1044000"/>
          </a:xfrm>
          <a:prstGeom prst="ellipse">
            <a:avLst/>
          </a:prstGeom>
          <a:solidFill>
            <a:schemeClr val="bg1"/>
          </a:solidFill>
          <a:ln w="72390">
            <a:solidFill>
              <a:schemeClr val="bg2">
                <a:lumMod val="75000"/>
              </a:schemeClr>
            </a:solidFill>
          </a:ln>
        </p:spPr>
        <p:txBody>
          <a:bodyPr lIns="0" tIns="0" rIns="0" bIns="0" rtlCol="0" anchor="ctr" anchorCtr="0">
            <a:normAutofit/>
          </a:bodyPr>
          <a:lstStyle>
            <a:lvl1pPr marL="0" indent="0" algn="ctr">
              <a:buNone/>
              <a:defRPr sz="3000">
                <a:solidFill>
                  <a:srgbClr val="454D55"/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T2</a:t>
            </a:r>
          </a:p>
        </p:txBody>
      </p:sp>
      <p:sp>
        <p:nvSpPr>
          <p:cNvPr id="90" name="Espaço Reservado para Texto 7">
            <a:extLst>
              <a:ext uri="{FF2B5EF4-FFF2-40B4-BE49-F238E27FC236}">
                <a16:creationId xmlns:a16="http://schemas.microsoft.com/office/drawing/2014/main" id="{7F7CC596-D7AD-4DCE-B864-BB1A6A7C8B1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755390" y="2505648"/>
            <a:ext cx="1726129" cy="204276"/>
          </a:xfrm>
        </p:spPr>
        <p:txBody>
          <a:bodyPr lIns="0" tIns="0" rIns="0" bIns="0" rtlCol="0">
            <a:normAutofit/>
          </a:bodyPr>
          <a:lstStyle>
            <a:lvl1pPr marL="0" indent="0" algn="ctr">
              <a:buNone/>
              <a:defRPr sz="1500" b="0" i="0">
                <a:solidFill>
                  <a:srgbClr val="403474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pt-BR" noProof="0"/>
              <a:t>TÍTULO DO MARCO</a:t>
            </a:r>
          </a:p>
        </p:txBody>
      </p:sp>
      <p:sp>
        <p:nvSpPr>
          <p:cNvPr id="91" name="Espaço Reservado para Texto 7">
            <a:extLst>
              <a:ext uri="{FF2B5EF4-FFF2-40B4-BE49-F238E27FC236}">
                <a16:creationId xmlns:a16="http://schemas.microsoft.com/office/drawing/2014/main" id="{28E66912-ACE9-4007-9A2B-050DC9408A2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755389" y="2688098"/>
            <a:ext cx="1726129" cy="176047"/>
          </a:xfrm>
        </p:spPr>
        <p:txBody>
          <a:bodyPr lIns="0" tIns="0" rIns="0" bIns="0" rtlCol="0">
            <a:normAutofit/>
          </a:bodyPr>
          <a:lstStyle>
            <a:lvl1pPr marL="0" indent="0" algn="ctr">
              <a:buNone/>
              <a:defRPr sz="1000" b="0" i="1">
                <a:solidFill>
                  <a:srgbClr val="454D55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pt-BR" noProof="0"/>
              <a:t>Descrição do marco</a:t>
            </a:r>
          </a:p>
        </p:txBody>
      </p:sp>
      <p:sp>
        <p:nvSpPr>
          <p:cNvPr id="59" name="Espaço Reservado para Texto 42">
            <a:extLst>
              <a:ext uri="{FF2B5EF4-FFF2-40B4-BE49-F238E27FC236}">
                <a16:creationId xmlns:a16="http://schemas.microsoft.com/office/drawing/2014/main" id="{CC1EC2BE-5D73-4D49-B2F2-4DA2785D6EA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759136" y="2914158"/>
            <a:ext cx="1044000" cy="1044000"/>
          </a:xfrm>
          <a:prstGeom prst="ellipse">
            <a:avLst/>
          </a:prstGeom>
          <a:solidFill>
            <a:schemeClr val="bg1"/>
          </a:solidFill>
          <a:ln w="72390">
            <a:solidFill>
              <a:schemeClr val="accent1">
                <a:lumMod val="75000"/>
              </a:schemeClr>
            </a:solidFill>
          </a:ln>
        </p:spPr>
        <p:txBody>
          <a:bodyPr lIns="0" tIns="0" rIns="0" bIns="0" rtlCol="0" anchor="ctr" anchorCtr="0">
            <a:normAutofit/>
          </a:bodyPr>
          <a:lstStyle>
            <a:lvl1pPr marL="0" indent="0" algn="ctr">
              <a:buNone/>
              <a:defRPr sz="3000">
                <a:solidFill>
                  <a:srgbClr val="454D55"/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T3</a:t>
            </a:r>
          </a:p>
        </p:txBody>
      </p:sp>
      <p:sp>
        <p:nvSpPr>
          <p:cNvPr id="92" name="Espaço Reservado para Texto 7">
            <a:extLst>
              <a:ext uri="{FF2B5EF4-FFF2-40B4-BE49-F238E27FC236}">
                <a16:creationId xmlns:a16="http://schemas.microsoft.com/office/drawing/2014/main" id="{441FE3C4-7737-4EB6-9280-FAD8852FB4B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420978" y="4073394"/>
            <a:ext cx="1726129" cy="204276"/>
          </a:xfrm>
        </p:spPr>
        <p:txBody>
          <a:bodyPr lIns="0" tIns="0" rIns="0" bIns="0" rtlCol="0">
            <a:normAutofit/>
          </a:bodyPr>
          <a:lstStyle>
            <a:lvl1pPr marL="0" indent="0" algn="ctr">
              <a:buNone/>
              <a:defRPr sz="1500" b="0" i="0">
                <a:solidFill>
                  <a:srgbClr val="571B6D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pt-BR" noProof="0"/>
              <a:t>TÍTULO DO MARCO</a:t>
            </a:r>
          </a:p>
        </p:txBody>
      </p:sp>
      <p:sp>
        <p:nvSpPr>
          <p:cNvPr id="93" name="Espaço Reservado para Texto 7">
            <a:extLst>
              <a:ext uri="{FF2B5EF4-FFF2-40B4-BE49-F238E27FC236}">
                <a16:creationId xmlns:a16="http://schemas.microsoft.com/office/drawing/2014/main" id="{70EF49EC-F8D8-463F-B786-F2C04C33AEE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420977" y="4255844"/>
            <a:ext cx="1726129" cy="176047"/>
          </a:xfrm>
        </p:spPr>
        <p:txBody>
          <a:bodyPr lIns="0" tIns="0" rIns="0" bIns="0" rtlCol="0">
            <a:normAutofit/>
          </a:bodyPr>
          <a:lstStyle>
            <a:lvl1pPr marL="0" indent="0" algn="ctr">
              <a:buNone/>
              <a:defRPr sz="1000" b="0" i="1">
                <a:solidFill>
                  <a:srgbClr val="454D55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pt-BR" noProof="0"/>
              <a:t>Descrição do marco</a:t>
            </a:r>
          </a:p>
        </p:txBody>
      </p:sp>
      <p:sp>
        <p:nvSpPr>
          <p:cNvPr id="56" name="Espaço Reservado para Texto 42">
            <a:extLst>
              <a:ext uri="{FF2B5EF4-FFF2-40B4-BE49-F238E27FC236}">
                <a16:creationId xmlns:a16="http://schemas.microsoft.com/office/drawing/2014/main" id="{997AC0B1-99FC-455E-A896-3C370BB38C5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14968" y="2914158"/>
            <a:ext cx="1044000" cy="1044000"/>
          </a:xfrm>
          <a:prstGeom prst="ellipse">
            <a:avLst/>
          </a:prstGeom>
          <a:solidFill>
            <a:schemeClr val="bg1"/>
          </a:solidFill>
          <a:ln w="72390">
            <a:solidFill>
              <a:schemeClr val="tx2"/>
            </a:solidFill>
          </a:ln>
        </p:spPr>
        <p:txBody>
          <a:bodyPr lIns="0" tIns="0" rIns="0" bIns="0" rtlCol="0" anchor="ctr" anchorCtr="0">
            <a:normAutofit/>
          </a:bodyPr>
          <a:lstStyle>
            <a:lvl1pPr marL="0" indent="0" algn="ctr">
              <a:buNone/>
              <a:defRPr sz="3000">
                <a:solidFill>
                  <a:srgbClr val="454D55"/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T4</a:t>
            </a:r>
          </a:p>
        </p:txBody>
      </p:sp>
      <p:sp>
        <p:nvSpPr>
          <p:cNvPr id="88" name="Espaço Reservado para Texto 7">
            <a:extLst>
              <a:ext uri="{FF2B5EF4-FFF2-40B4-BE49-F238E27FC236}">
                <a16:creationId xmlns:a16="http://schemas.microsoft.com/office/drawing/2014/main" id="{D66EAED5-741C-44D6-840F-C90C1AF74A2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071198" y="2505648"/>
            <a:ext cx="1726129" cy="204276"/>
          </a:xfrm>
        </p:spPr>
        <p:txBody>
          <a:bodyPr lIns="0" tIns="0" rIns="0" bIns="0" rtlCol="0">
            <a:normAutofit/>
          </a:bodyPr>
          <a:lstStyle>
            <a:lvl1pPr marL="0" indent="0" algn="ctr">
              <a:buNone/>
              <a:defRPr sz="1500" b="0" i="0">
                <a:solidFill>
                  <a:srgbClr val="6F0066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pt-BR" noProof="0"/>
              <a:t>TÍTULO DO MARCO</a:t>
            </a:r>
          </a:p>
        </p:txBody>
      </p:sp>
      <p:sp>
        <p:nvSpPr>
          <p:cNvPr id="89" name="Espaço Reservado para Texto 7">
            <a:extLst>
              <a:ext uri="{FF2B5EF4-FFF2-40B4-BE49-F238E27FC236}">
                <a16:creationId xmlns:a16="http://schemas.microsoft.com/office/drawing/2014/main" id="{7887B0FE-2AB8-455F-8EC7-C8F31FEA27C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071197" y="2688098"/>
            <a:ext cx="1726129" cy="176047"/>
          </a:xfrm>
        </p:spPr>
        <p:txBody>
          <a:bodyPr lIns="0" tIns="0" rIns="0" bIns="0" rtlCol="0">
            <a:normAutofit/>
          </a:bodyPr>
          <a:lstStyle>
            <a:lvl1pPr marL="0" indent="0" algn="ctr">
              <a:buNone/>
              <a:defRPr sz="1000" b="0" i="1">
                <a:solidFill>
                  <a:srgbClr val="454D55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pt-BR" noProof="0"/>
              <a:t>Descrição do marco</a:t>
            </a:r>
          </a:p>
        </p:txBody>
      </p:sp>
      <p:sp>
        <p:nvSpPr>
          <p:cNvPr id="75" name="Espaço Reservado para Texto 42">
            <a:extLst>
              <a:ext uri="{FF2B5EF4-FFF2-40B4-BE49-F238E27FC236}">
                <a16:creationId xmlns:a16="http://schemas.microsoft.com/office/drawing/2014/main" id="{6F1AC56E-6618-4728-A6EA-8B021EB6BCF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188092" y="3979528"/>
            <a:ext cx="1044000" cy="1044000"/>
          </a:xfrm>
          <a:prstGeom prst="ellipse">
            <a:avLst/>
          </a:prstGeom>
          <a:solidFill>
            <a:schemeClr val="tx2"/>
          </a:solidFill>
          <a:ln w="72390">
            <a:solidFill>
              <a:schemeClr val="bg1"/>
            </a:solidFill>
          </a:ln>
        </p:spPr>
        <p:txBody>
          <a:bodyPr lIns="0" tIns="0" rIns="0" bIns="0" rtlCol="0" anchor="ctr" anchorCtr="0">
            <a:normAutofit/>
          </a:bodyPr>
          <a:lstStyle>
            <a:lvl1pPr marL="0" indent="0" algn="ctr">
              <a:buNone/>
              <a:defRPr lang="ru-RU" sz="22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 rtl="0"/>
            <a:r>
              <a:rPr lang="pt-BR" noProof="0"/>
              <a:t>20XX</a:t>
            </a:r>
          </a:p>
        </p:txBody>
      </p:sp>
      <p:sp>
        <p:nvSpPr>
          <p:cNvPr id="60" name="Espaço Reservado para Texto 42">
            <a:extLst>
              <a:ext uri="{FF2B5EF4-FFF2-40B4-BE49-F238E27FC236}">
                <a16:creationId xmlns:a16="http://schemas.microsoft.com/office/drawing/2014/main" id="{DB4C9C65-90B1-4A40-BB7B-DE799076D1B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14968" y="4970360"/>
            <a:ext cx="1044000" cy="1044000"/>
          </a:xfrm>
          <a:prstGeom prst="ellipse">
            <a:avLst/>
          </a:prstGeom>
          <a:solidFill>
            <a:schemeClr val="bg1"/>
          </a:solidFill>
          <a:ln w="72390">
            <a:solidFill>
              <a:schemeClr val="tx2"/>
            </a:solidFill>
          </a:ln>
        </p:spPr>
        <p:txBody>
          <a:bodyPr lIns="0" tIns="0" rIns="0" bIns="0" rtlCol="0" anchor="ctr" anchorCtr="0">
            <a:normAutofit/>
          </a:bodyPr>
          <a:lstStyle>
            <a:lvl1pPr marL="0" indent="0" algn="ctr">
              <a:buNone/>
              <a:defRPr sz="3000">
                <a:solidFill>
                  <a:srgbClr val="454D55"/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T1</a:t>
            </a:r>
          </a:p>
        </p:txBody>
      </p:sp>
      <p:sp>
        <p:nvSpPr>
          <p:cNvPr id="96" name="Espaço Reservado para Texto 7">
            <a:extLst>
              <a:ext uri="{FF2B5EF4-FFF2-40B4-BE49-F238E27FC236}">
                <a16:creationId xmlns:a16="http://schemas.microsoft.com/office/drawing/2014/main" id="{E9ED50CB-058A-4C6B-A8E2-0536EC0E40DA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075657" y="4567759"/>
            <a:ext cx="1726129" cy="204276"/>
          </a:xfrm>
        </p:spPr>
        <p:txBody>
          <a:bodyPr lIns="0" tIns="0" rIns="0" bIns="0" rtlCol="0">
            <a:normAutofit/>
          </a:bodyPr>
          <a:lstStyle>
            <a:lvl1pPr marL="0" indent="0" algn="ctr">
              <a:buNone/>
              <a:defRPr sz="15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pt-BR" noProof="0"/>
              <a:t>TÍTULO DO MARCO</a:t>
            </a:r>
          </a:p>
        </p:txBody>
      </p:sp>
      <p:sp>
        <p:nvSpPr>
          <p:cNvPr id="97" name="Espaço Reservado para Texto 7">
            <a:extLst>
              <a:ext uri="{FF2B5EF4-FFF2-40B4-BE49-F238E27FC236}">
                <a16:creationId xmlns:a16="http://schemas.microsoft.com/office/drawing/2014/main" id="{04D14365-5F59-4F4F-B237-26A11A2DDDD1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075656" y="4750209"/>
            <a:ext cx="1726129" cy="176047"/>
          </a:xfrm>
        </p:spPr>
        <p:txBody>
          <a:bodyPr lIns="0" tIns="0" rIns="0" bIns="0" rtlCol="0">
            <a:normAutofit/>
          </a:bodyPr>
          <a:lstStyle>
            <a:lvl1pPr marL="0" indent="0" algn="ctr">
              <a:buNone/>
              <a:defRPr sz="1000" b="0" i="1">
                <a:solidFill>
                  <a:srgbClr val="454D55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pt-BR" noProof="0"/>
              <a:t>Descrição do marco</a:t>
            </a:r>
          </a:p>
        </p:txBody>
      </p:sp>
      <p:sp>
        <p:nvSpPr>
          <p:cNvPr id="63" name="Espaço Reservado para Texto 42">
            <a:extLst>
              <a:ext uri="{FF2B5EF4-FFF2-40B4-BE49-F238E27FC236}">
                <a16:creationId xmlns:a16="http://schemas.microsoft.com/office/drawing/2014/main" id="{CFA7DBCF-F797-4B29-8C96-7AC1602BBC8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759136" y="4970360"/>
            <a:ext cx="1044000" cy="1044000"/>
          </a:xfrm>
          <a:prstGeom prst="ellipse">
            <a:avLst/>
          </a:prstGeom>
          <a:solidFill>
            <a:schemeClr val="bg1"/>
          </a:solidFill>
          <a:ln w="72390">
            <a:solidFill>
              <a:schemeClr val="accent3"/>
            </a:solidFill>
          </a:ln>
        </p:spPr>
        <p:txBody>
          <a:bodyPr lIns="0" tIns="0" rIns="0" bIns="0" rtlCol="0" anchor="ctr" anchorCtr="0">
            <a:normAutofit/>
          </a:bodyPr>
          <a:lstStyle>
            <a:lvl1pPr marL="0" indent="0" algn="ctr">
              <a:buNone/>
              <a:defRPr sz="3000">
                <a:solidFill>
                  <a:srgbClr val="454D55"/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T2</a:t>
            </a:r>
          </a:p>
        </p:txBody>
      </p:sp>
      <p:sp>
        <p:nvSpPr>
          <p:cNvPr id="100" name="Espaço Reservado para Texto 7">
            <a:extLst>
              <a:ext uri="{FF2B5EF4-FFF2-40B4-BE49-F238E27FC236}">
                <a16:creationId xmlns:a16="http://schemas.microsoft.com/office/drawing/2014/main" id="{07524528-CBB1-40C1-A6F2-855A4D99478D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423464" y="6121335"/>
            <a:ext cx="1726129" cy="204276"/>
          </a:xfrm>
        </p:spPr>
        <p:txBody>
          <a:bodyPr lIns="0" tIns="0" rIns="0" bIns="0" rtlCol="0">
            <a:normAutofit/>
          </a:bodyPr>
          <a:lstStyle>
            <a:lvl1pPr marL="0" indent="0" algn="ctr">
              <a:buNone/>
              <a:defRPr sz="1500" b="0" i="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pt-BR" noProof="0"/>
              <a:t>TÍTULO DO MARCO</a:t>
            </a:r>
          </a:p>
        </p:txBody>
      </p:sp>
      <p:sp>
        <p:nvSpPr>
          <p:cNvPr id="101" name="Espaço Reservado para Texto 7">
            <a:extLst>
              <a:ext uri="{FF2B5EF4-FFF2-40B4-BE49-F238E27FC236}">
                <a16:creationId xmlns:a16="http://schemas.microsoft.com/office/drawing/2014/main" id="{41F799BD-659E-472B-98A7-7C06C2F7458C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5423463" y="6303785"/>
            <a:ext cx="1726129" cy="176047"/>
          </a:xfrm>
        </p:spPr>
        <p:txBody>
          <a:bodyPr lIns="0" tIns="0" rIns="0" bIns="0" rtlCol="0">
            <a:normAutofit/>
          </a:bodyPr>
          <a:lstStyle>
            <a:lvl1pPr marL="0" indent="0" algn="ctr">
              <a:buNone/>
              <a:defRPr sz="1000" b="0" i="1">
                <a:solidFill>
                  <a:srgbClr val="454D55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pt-BR" noProof="0"/>
              <a:t>Descrição do marco</a:t>
            </a:r>
          </a:p>
        </p:txBody>
      </p:sp>
      <p:sp>
        <p:nvSpPr>
          <p:cNvPr id="62" name="Espaço Reservado para Texto 42">
            <a:extLst>
              <a:ext uri="{FF2B5EF4-FFF2-40B4-BE49-F238E27FC236}">
                <a16:creationId xmlns:a16="http://schemas.microsoft.com/office/drawing/2014/main" id="{113ADCA9-C0A6-4FAB-A09E-4DECBD41D73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103304" y="4970360"/>
            <a:ext cx="1044000" cy="1044000"/>
          </a:xfrm>
          <a:prstGeom prst="ellipse">
            <a:avLst/>
          </a:prstGeom>
          <a:solidFill>
            <a:schemeClr val="bg1"/>
          </a:solidFill>
          <a:ln w="72390">
            <a:solidFill>
              <a:schemeClr val="accent3">
                <a:lumMod val="75000"/>
              </a:schemeClr>
            </a:solidFill>
          </a:ln>
        </p:spPr>
        <p:txBody>
          <a:bodyPr lIns="0" tIns="0" rIns="0" bIns="0" rtlCol="0" anchor="ctr" anchorCtr="0">
            <a:normAutofit/>
          </a:bodyPr>
          <a:lstStyle>
            <a:lvl1pPr marL="0" indent="0" algn="ctr">
              <a:buNone/>
              <a:defRPr sz="3000">
                <a:solidFill>
                  <a:srgbClr val="454D55"/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T3</a:t>
            </a:r>
          </a:p>
        </p:txBody>
      </p:sp>
      <p:sp>
        <p:nvSpPr>
          <p:cNvPr id="98" name="Espaço Reservado para Texto 7">
            <a:extLst>
              <a:ext uri="{FF2B5EF4-FFF2-40B4-BE49-F238E27FC236}">
                <a16:creationId xmlns:a16="http://schemas.microsoft.com/office/drawing/2014/main" id="{3EC66011-3B65-49CC-8886-E2CCFBFFABD7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759849" y="4567759"/>
            <a:ext cx="1726129" cy="204276"/>
          </a:xfrm>
        </p:spPr>
        <p:txBody>
          <a:bodyPr lIns="0" tIns="0" rIns="0" bIns="0" rtlCol="0">
            <a:normAutofit/>
          </a:bodyPr>
          <a:lstStyle>
            <a:lvl1pPr marL="0" indent="0" algn="ctr">
              <a:buNone/>
              <a:defRPr sz="1500" b="0" i="0">
                <a:solidFill>
                  <a:srgbClr val="E8611D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pt-BR" noProof="0"/>
              <a:t>TÍTULO DO MARCO</a:t>
            </a:r>
          </a:p>
        </p:txBody>
      </p:sp>
      <p:sp>
        <p:nvSpPr>
          <p:cNvPr id="99" name="Espaço Reservado para Texto 7">
            <a:extLst>
              <a:ext uri="{FF2B5EF4-FFF2-40B4-BE49-F238E27FC236}">
                <a16:creationId xmlns:a16="http://schemas.microsoft.com/office/drawing/2014/main" id="{3B2B5959-E5CC-42A7-B797-463098BE6290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6759848" y="4750209"/>
            <a:ext cx="1726129" cy="176047"/>
          </a:xfrm>
        </p:spPr>
        <p:txBody>
          <a:bodyPr lIns="0" tIns="0" rIns="0" bIns="0" rtlCol="0">
            <a:normAutofit/>
          </a:bodyPr>
          <a:lstStyle>
            <a:lvl1pPr marL="0" indent="0" algn="ctr">
              <a:buNone/>
              <a:defRPr sz="1000" b="0" i="1">
                <a:solidFill>
                  <a:srgbClr val="454D55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pt-BR" noProof="0"/>
              <a:t>Descrição do marco</a:t>
            </a:r>
          </a:p>
        </p:txBody>
      </p:sp>
      <p:sp>
        <p:nvSpPr>
          <p:cNvPr id="61" name="Espaço Reservado para Texto 42">
            <a:extLst>
              <a:ext uri="{FF2B5EF4-FFF2-40B4-BE49-F238E27FC236}">
                <a16:creationId xmlns:a16="http://schemas.microsoft.com/office/drawing/2014/main" id="{91E8A179-36A3-4D0A-96E7-689F93F9B8F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447472" y="4970360"/>
            <a:ext cx="1044000" cy="1044000"/>
          </a:xfrm>
          <a:prstGeom prst="ellipse">
            <a:avLst/>
          </a:prstGeom>
          <a:solidFill>
            <a:schemeClr val="bg1"/>
          </a:solidFill>
          <a:ln w="72390">
            <a:solidFill>
              <a:schemeClr val="accent5">
                <a:lumMod val="50000"/>
              </a:schemeClr>
            </a:solidFill>
          </a:ln>
        </p:spPr>
        <p:txBody>
          <a:bodyPr lIns="0" tIns="0" rIns="0" bIns="0" rtlCol="0" anchor="ctr" anchorCtr="0">
            <a:normAutofit/>
          </a:bodyPr>
          <a:lstStyle>
            <a:lvl1pPr marL="0" indent="0" algn="ctr">
              <a:buNone/>
              <a:defRPr sz="3000">
                <a:solidFill>
                  <a:srgbClr val="454D55"/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T4</a:t>
            </a:r>
          </a:p>
        </p:txBody>
      </p:sp>
      <p:sp>
        <p:nvSpPr>
          <p:cNvPr id="102" name="Espaço Reservado para Texto 7">
            <a:extLst>
              <a:ext uri="{FF2B5EF4-FFF2-40B4-BE49-F238E27FC236}">
                <a16:creationId xmlns:a16="http://schemas.microsoft.com/office/drawing/2014/main" id="{9FDC66A0-D1C5-4C83-BBEE-D079881FADA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8105168" y="6187532"/>
            <a:ext cx="1726129" cy="204276"/>
          </a:xfrm>
        </p:spPr>
        <p:txBody>
          <a:bodyPr lIns="0" tIns="0" rIns="0" bIns="0" rtlCol="0">
            <a:normAutofit/>
          </a:bodyPr>
          <a:lstStyle>
            <a:lvl1pPr marL="0" indent="0" algn="ctr">
              <a:buNone/>
              <a:defRPr sz="1500" b="0" i="0">
                <a:solidFill>
                  <a:schemeClr val="accent5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pt-BR" noProof="0" dirty="0"/>
              <a:t>TÍTULO DO MARCO</a:t>
            </a:r>
          </a:p>
        </p:txBody>
      </p:sp>
      <p:sp>
        <p:nvSpPr>
          <p:cNvPr id="103" name="Espaço Reservado para Texto 7">
            <a:extLst>
              <a:ext uri="{FF2B5EF4-FFF2-40B4-BE49-F238E27FC236}">
                <a16:creationId xmlns:a16="http://schemas.microsoft.com/office/drawing/2014/main" id="{E4E5E736-BFFC-4245-916F-586110128844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8107655" y="6303785"/>
            <a:ext cx="1726129" cy="176047"/>
          </a:xfrm>
        </p:spPr>
        <p:txBody>
          <a:bodyPr lIns="0" tIns="0" rIns="0" bIns="0" rtlCol="0">
            <a:normAutofit/>
          </a:bodyPr>
          <a:lstStyle>
            <a:lvl1pPr marL="0" indent="0" algn="ctr">
              <a:buNone/>
              <a:defRPr sz="1000" b="0" i="1">
                <a:solidFill>
                  <a:srgbClr val="454D55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pt-BR" noProof="0"/>
              <a:t>Descrição do marco</a:t>
            </a:r>
          </a:p>
        </p:txBody>
      </p:sp>
      <p:sp>
        <p:nvSpPr>
          <p:cNvPr id="110" name="Espaço Reservado para Texto 42">
            <a:extLst>
              <a:ext uri="{FF2B5EF4-FFF2-40B4-BE49-F238E27FC236}">
                <a16:creationId xmlns:a16="http://schemas.microsoft.com/office/drawing/2014/main" id="{74922A2C-30D3-4ED0-8443-C57494EB4287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0293432" y="4973439"/>
            <a:ext cx="1044000" cy="1044000"/>
          </a:xfrm>
          <a:prstGeom prst="ellipse">
            <a:avLst/>
          </a:prstGeom>
          <a:solidFill>
            <a:schemeClr val="accent6">
              <a:lumMod val="50000"/>
            </a:schemeClr>
          </a:solidFill>
          <a:ln w="72390">
            <a:solidFill>
              <a:schemeClr val="accent6">
                <a:lumMod val="50000"/>
              </a:schemeClr>
            </a:solidFill>
          </a:ln>
        </p:spPr>
        <p:txBody>
          <a:bodyPr lIns="0" tIns="0" rIns="0" bIns="0" rtlCol="0" anchor="ctr" anchorCtr="0">
            <a:normAutofit/>
          </a:bodyPr>
          <a:lstStyle>
            <a:lvl1pPr marL="0" indent="0" algn="ctr">
              <a:buNone/>
              <a:defRPr lang="ru-RU" sz="22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 rtl="0"/>
            <a:r>
              <a:rPr lang="pt-BR" noProof="0" dirty="0"/>
              <a:t>20XX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953E081-530B-464A-B47C-C858A60EB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BR" noProof="0"/>
              <a:t>ADICIONAR UM RODAPÉ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C0373A1-F9A6-4E7C-A04F-22454F3A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05888" y="550858"/>
            <a:ext cx="2743200" cy="176716"/>
          </a:xfrm>
          <a:prstGeom prst="rect">
            <a:avLst/>
          </a:prstGeom>
        </p:spPr>
        <p:txBody>
          <a:bodyPr rtlCol="0"/>
          <a:lstStyle/>
          <a:p>
            <a:pPr rtl="0"/>
            <a:fld id="{19E0181C-26E3-45C7-B40A-FF7274FBD8A3}" type="datetime1">
              <a:rPr lang="pt-BR" noProof="0" smtClean="0"/>
              <a:t>21/11/2019</a:t>
            </a:fld>
            <a:endParaRPr lang="pt-BR" noProof="0"/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id="{B09BF57F-FEA7-4D09-AA29-F32AA5577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3C1428B-5ACF-4E79-A091-05E2328DA75D}" type="slidenum">
              <a:rPr lang="pt-BR" noProof="0" smtClean="0"/>
              <a:t>‹#›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117128183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2549B24-7CDC-8948-A83B-F3AEDC3A42E7}"/>
              </a:ext>
            </a:extLst>
          </p:cNvPr>
          <p:cNvSpPr/>
          <p:nvPr userDrawn="1"/>
        </p:nvSpPr>
        <p:spPr>
          <a:xfrm>
            <a:off x="0" y="0"/>
            <a:ext cx="12192000" cy="4836957"/>
          </a:xfrm>
          <a:prstGeom prst="rect">
            <a:avLst/>
          </a:prstGeom>
          <a:solidFill>
            <a:srgbClr val="76B2A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4405D690-B94C-014A-8A78-C822101A9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3643" y="1400438"/>
            <a:ext cx="9092733" cy="70173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2273157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rk blank">
    <p:bg>
      <p:bgPr>
        <a:solidFill>
          <a:srgbClr val="114C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7608768"/>
      </p:ext>
    </p:extLst>
  </p:cSld>
  <p:clrMapOvr>
    <a:masterClrMapping/>
  </p:clrMapOvr>
  <p:hf hdr="0" ftr="0" dt="0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BA539-3654-45DD-BA28-EF208DC8163A}" type="datetimeFigureOut">
              <a:rPr lang="en-GB" smtClean="0"/>
              <a:t>21/11/2019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43504-77AA-4627-96AC-04A5123033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3626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12814DC-D68D-CA4F-BF32-3F171C213ACA}"/>
              </a:ext>
            </a:extLst>
          </p:cNvPr>
          <p:cNvSpPr/>
          <p:nvPr userDrawn="1"/>
        </p:nvSpPr>
        <p:spPr>
          <a:xfrm>
            <a:off x="1" y="0"/>
            <a:ext cx="4552175" cy="6858000"/>
          </a:xfrm>
          <a:prstGeom prst="rect">
            <a:avLst/>
          </a:prstGeom>
          <a:solidFill>
            <a:srgbClr val="EA8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6CA57C13-DA88-DE4F-AF4A-6CA43307E6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EC1E5A70-BF0F-8948-8CE5-3D051B198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0F2155-BBFD-4175-A774-9FE20462E737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275413800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0E2DF4-CB1D-DA47-9ACF-6C9F83CC7D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552175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12814DC-D68D-CA4F-BF32-3F171C213ACA}"/>
              </a:ext>
            </a:extLst>
          </p:cNvPr>
          <p:cNvSpPr/>
          <p:nvPr userDrawn="1"/>
        </p:nvSpPr>
        <p:spPr>
          <a:xfrm>
            <a:off x="1" y="0"/>
            <a:ext cx="4552175" cy="6858000"/>
          </a:xfrm>
          <a:prstGeom prst="rect">
            <a:avLst/>
          </a:prstGeom>
          <a:solidFill>
            <a:srgbClr val="EA8B5C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6CA57C13-DA88-DE4F-AF4A-6CA43307E6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EC1E5A70-BF0F-8948-8CE5-3D051B198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38C5A7-15E7-4CE0-ADF2-9C7E93C89A1E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158307093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0E2DF4-CB1D-DA47-9ACF-6C9F83CC7D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6100"/>
            <a:ext cx="4552175" cy="6825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12814DC-D68D-CA4F-BF32-3F171C213ACA}"/>
              </a:ext>
            </a:extLst>
          </p:cNvPr>
          <p:cNvSpPr/>
          <p:nvPr userDrawn="1"/>
        </p:nvSpPr>
        <p:spPr>
          <a:xfrm>
            <a:off x="1" y="-16100"/>
            <a:ext cx="4552175" cy="6858000"/>
          </a:xfrm>
          <a:prstGeom prst="rect">
            <a:avLst/>
          </a:prstGeom>
          <a:solidFill>
            <a:srgbClr val="EA8B5C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6CA57C13-DA88-DE4F-AF4A-6CA43307E6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EC1E5A70-BF0F-8948-8CE5-3D051B198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EBB740-5D08-47A9-B243-BF66F1E9E295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387823454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0E2DF4-CB1D-DA47-9ACF-6C9F83CC7D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552175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12814DC-D68D-CA4F-BF32-3F171C213ACA}"/>
              </a:ext>
            </a:extLst>
          </p:cNvPr>
          <p:cNvSpPr/>
          <p:nvPr userDrawn="1"/>
        </p:nvSpPr>
        <p:spPr>
          <a:xfrm>
            <a:off x="1" y="0"/>
            <a:ext cx="4552175" cy="6858000"/>
          </a:xfrm>
          <a:prstGeom prst="rect">
            <a:avLst/>
          </a:prstGeom>
          <a:solidFill>
            <a:srgbClr val="EA8B5C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6CA57C13-DA88-DE4F-AF4A-6CA43307E6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EC1E5A70-BF0F-8948-8CE5-3D051B198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0866B1-6DB0-4F46-8200-4C21AC2B7FFE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30449598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0E2DF4-CB1D-DA47-9ACF-6C9F83CC7D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10"/>
          <a:stretch/>
        </p:blipFill>
        <p:spPr>
          <a:xfrm>
            <a:off x="1" y="1"/>
            <a:ext cx="4552175" cy="691414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12814DC-D68D-CA4F-BF32-3F171C213ACA}"/>
              </a:ext>
            </a:extLst>
          </p:cNvPr>
          <p:cNvSpPr/>
          <p:nvPr userDrawn="1"/>
        </p:nvSpPr>
        <p:spPr>
          <a:xfrm>
            <a:off x="1" y="36013"/>
            <a:ext cx="4552175" cy="6842124"/>
          </a:xfrm>
          <a:prstGeom prst="rect">
            <a:avLst/>
          </a:prstGeom>
          <a:solidFill>
            <a:srgbClr val="EA8B5C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6CA57C13-DA88-DE4F-AF4A-6CA43307E6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EC1E5A70-BF0F-8948-8CE5-3D051B198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F10646-218D-4BA1-9100-34044648B272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410803205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0E2DF4-CB1D-DA47-9ACF-6C9F83CC7D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1219512" y="1149842"/>
            <a:ext cx="6888947" cy="458926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12814DC-D68D-CA4F-BF32-3F171C213ACA}"/>
              </a:ext>
            </a:extLst>
          </p:cNvPr>
          <p:cNvSpPr/>
          <p:nvPr userDrawn="1"/>
        </p:nvSpPr>
        <p:spPr>
          <a:xfrm>
            <a:off x="-38808" y="1"/>
            <a:ext cx="4552175" cy="6888945"/>
          </a:xfrm>
          <a:prstGeom prst="rect">
            <a:avLst/>
          </a:prstGeom>
          <a:solidFill>
            <a:srgbClr val="EA8B5C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6CA57C13-DA88-DE4F-AF4A-6CA43307E6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EC1E5A70-BF0F-8948-8CE5-3D051B198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2E6375-E90E-4E72-A872-A4CBFF9E7BD4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17305695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F9121C-7C2E-7D48-9B4C-2233D01230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1152913" y="1152914"/>
            <a:ext cx="6858000" cy="4552175"/>
          </a:xfrm>
          <a:prstGeom prst="rect">
            <a:avLst/>
          </a:prstGeom>
        </p:spPr>
      </p:pic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DEC4CFE1-5F79-DD48-A6F9-FA29EF0521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0037D5D-D1A5-7A4E-9E9D-A21570778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2C374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6F16F9-9FF2-49B0-A172-C0B591949D1B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752004-D9CB-454C-A66B-E223E4C779C3}"/>
              </a:ext>
            </a:extLst>
          </p:cNvPr>
          <p:cNvSpPr/>
          <p:nvPr userDrawn="1"/>
        </p:nvSpPr>
        <p:spPr>
          <a:xfrm>
            <a:off x="1" y="0"/>
            <a:ext cx="4552175" cy="6858000"/>
          </a:xfrm>
          <a:prstGeom prst="rect">
            <a:avLst/>
          </a:prstGeom>
          <a:solidFill>
            <a:srgbClr val="2C3744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</p:spTree>
    <p:extLst>
      <p:ext uri="{BB962C8B-B14F-4D97-AF65-F5344CB8AC3E}">
        <p14:creationId xmlns:p14="http://schemas.microsoft.com/office/powerpoint/2010/main" val="302935228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0E2DF4-CB1D-DA47-9ACF-6C9F83CC7D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4552175" cy="688894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12814DC-D68D-CA4F-BF32-3F171C213ACA}"/>
              </a:ext>
            </a:extLst>
          </p:cNvPr>
          <p:cNvSpPr/>
          <p:nvPr userDrawn="1"/>
        </p:nvSpPr>
        <p:spPr>
          <a:xfrm>
            <a:off x="1" y="-15473"/>
            <a:ext cx="4552175" cy="6888945"/>
          </a:xfrm>
          <a:prstGeom prst="rect">
            <a:avLst/>
          </a:prstGeom>
          <a:solidFill>
            <a:srgbClr val="EA8B5C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6CA57C13-DA88-DE4F-AF4A-6CA43307E6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EC1E5A70-BF0F-8948-8CE5-3D051B198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6B4FAF-F82F-4A8A-B305-0F57535765D7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227788605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0E2DF4-CB1D-DA47-9ACF-6C9F83CC7D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8765"/>
            <a:ext cx="4552175" cy="682735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12814DC-D68D-CA4F-BF32-3F171C213ACA}"/>
              </a:ext>
            </a:extLst>
          </p:cNvPr>
          <p:cNvSpPr/>
          <p:nvPr userDrawn="1"/>
        </p:nvSpPr>
        <p:spPr>
          <a:xfrm>
            <a:off x="1" y="1"/>
            <a:ext cx="4552175" cy="6839236"/>
          </a:xfrm>
          <a:prstGeom prst="rect">
            <a:avLst/>
          </a:prstGeom>
          <a:solidFill>
            <a:srgbClr val="EA8B5C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6CA57C13-DA88-DE4F-AF4A-6CA43307E6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EC1E5A70-BF0F-8948-8CE5-3D051B198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7493904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D741B0-6377-6F42-BECF-8477603E8779}"/>
              </a:ext>
            </a:extLst>
          </p:cNvPr>
          <p:cNvSpPr/>
          <p:nvPr userDrawn="1"/>
        </p:nvSpPr>
        <p:spPr>
          <a:xfrm>
            <a:off x="1" y="0"/>
            <a:ext cx="4573191" cy="6858000"/>
          </a:xfrm>
          <a:prstGeom prst="rect">
            <a:avLst/>
          </a:prstGeom>
          <a:solidFill>
            <a:srgbClr val="6C9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BA107E1-D9C8-3341-84DF-24B2866920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>
            <a:lvl1pPr marL="804313" indent="-761981">
              <a:defRPr/>
            </a:lvl1pPr>
          </a:lstStyle>
          <a:p>
            <a:pPr marL="603250" indent="-571500"/>
            <a:r>
              <a:rPr lang="en-US">
                <a:solidFill>
                  <a:schemeClr val="accent3">
                    <a:lumMod val="75000"/>
                  </a:schemeClr>
                </a:solidFill>
                <a:ea typeface="Lato Light" charset="0"/>
                <a:cs typeface="Lato Light"/>
              </a:rPr>
              <a:t>Insert text here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AF02E24F-50AE-8F4C-BFCC-BD4524458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C3D6F6-711C-4A8B-9A05-1B814B59A497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356165049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92EAE0-B6E3-6943-99A2-7109748565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1152915" y="1152914"/>
            <a:ext cx="6858000" cy="455217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438C13-CDF4-A241-9F26-D67C3E4FECDE}"/>
              </a:ext>
            </a:extLst>
          </p:cNvPr>
          <p:cNvSpPr/>
          <p:nvPr userDrawn="1"/>
        </p:nvSpPr>
        <p:spPr>
          <a:xfrm>
            <a:off x="-35242" y="0"/>
            <a:ext cx="4552175" cy="6858000"/>
          </a:xfrm>
          <a:prstGeom prst="rect">
            <a:avLst/>
          </a:prstGeom>
          <a:solidFill>
            <a:srgbClr val="6C9357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7C9366D4-82DF-7B48-B63B-35E2428B6F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56ACB691-44A8-6C4E-B53B-75034C3FC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0681B8-C54C-44B1-A911-4373511DA8DA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83436252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B50B0C-BC76-9C4E-86DB-42E018AE5E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9760"/>
            <a:ext cx="4557295" cy="684824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7438C13-CDF4-A241-9F26-D67C3E4FECDE}"/>
              </a:ext>
            </a:extLst>
          </p:cNvPr>
          <p:cNvSpPr/>
          <p:nvPr userDrawn="1"/>
        </p:nvSpPr>
        <p:spPr>
          <a:xfrm>
            <a:off x="5122" y="9759"/>
            <a:ext cx="4552175" cy="6858000"/>
          </a:xfrm>
          <a:prstGeom prst="rect">
            <a:avLst/>
          </a:prstGeom>
          <a:solidFill>
            <a:srgbClr val="6C9357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0641B9E7-C658-1241-B08A-A1B7C62F92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79E4D76A-D000-454E-B7B2-A8D14B828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71BD15-5622-42BB-87FD-210227C21E1E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263327975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B50B0C-BC76-9C4E-86DB-42E018AE5E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552175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7438C13-CDF4-A241-9F26-D67C3E4FECDE}"/>
              </a:ext>
            </a:extLst>
          </p:cNvPr>
          <p:cNvSpPr/>
          <p:nvPr userDrawn="1"/>
        </p:nvSpPr>
        <p:spPr>
          <a:xfrm>
            <a:off x="1" y="0"/>
            <a:ext cx="4552175" cy="6858000"/>
          </a:xfrm>
          <a:prstGeom prst="rect">
            <a:avLst/>
          </a:prstGeom>
          <a:solidFill>
            <a:srgbClr val="6C9357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0641B9E7-C658-1241-B08A-A1B7C62F92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79E4D76A-D000-454E-B7B2-A8D14B828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5C8EEC-7C8D-457A-91A8-71E8908CB4EA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41830712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B50B0C-BC76-9C4E-86DB-42E018AE5E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552175" cy="69138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7438C13-CDF4-A241-9F26-D67C3E4FECDE}"/>
              </a:ext>
            </a:extLst>
          </p:cNvPr>
          <p:cNvSpPr/>
          <p:nvPr userDrawn="1"/>
        </p:nvSpPr>
        <p:spPr>
          <a:xfrm>
            <a:off x="1" y="0"/>
            <a:ext cx="4552175" cy="6858000"/>
          </a:xfrm>
          <a:prstGeom prst="rect">
            <a:avLst/>
          </a:prstGeom>
          <a:solidFill>
            <a:srgbClr val="6C9357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0641B9E7-C658-1241-B08A-A1B7C62F92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79E4D76A-D000-454E-B7B2-A8D14B828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DC93A1-3F6D-4D52-8E15-9FA1EBCE9762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208494636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B50B0C-BC76-9C4E-86DB-42E018AE5E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552173" cy="6858000"/>
          </a:xfrm>
          <a:prstGeom prst="rect">
            <a:avLst/>
          </a:prstGeom>
        </p:spPr>
      </p:pic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0641B9E7-C658-1241-B08A-A1B7C62F92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79E4D76A-D000-454E-B7B2-A8D14B828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382352-6F84-4F15-B1CB-0F9D08DE7CE7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109259742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B50B0C-BC76-9C4E-86DB-42E018AE5E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77"/>
          <a:stretch/>
        </p:blipFill>
        <p:spPr>
          <a:xfrm>
            <a:off x="2" y="1"/>
            <a:ext cx="4552175" cy="6857999"/>
          </a:xfrm>
          <a:prstGeom prst="rect">
            <a:avLst/>
          </a:prstGeom>
        </p:spPr>
      </p:pic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0641B9E7-C658-1241-B08A-A1B7C62F92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79E4D76A-D000-454E-B7B2-A8D14B828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915E0C-2395-413C-BF88-6FBDD8FABF11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371610498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B50B0C-BC76-9C4E-86DB-42E018AE5E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918" y="1"/>
            <a:ext cx="4552175" cy="68599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7438C13-CDF4-A241-9F26-D67C3E4FECDE}"/>
              </a:ext>
            </a:extLst>
          </p:cNvPr>
          <p:cNvSpPr/>
          <p:nvPr userDrawn="1"/>
        </p:nvSpPr>
        <p:spPr>
          <a:xfrm>
            <a:off x="-39788" y="0"/>
            <a:ext cx="4552175" cy="6858000"/>
          </a:xfrm>
          <a:prstGeom prst="rect">
            <a:avLst/>
          </a:prstGeom>
          <a:solidFill>
            <a:srgbClr val="6C9357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0641B9E7-C658-1241-B08A-A1B7C62F92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79E4D76A-D000-454E-B7B2-A8D14B828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D5C510-4889-4B1D-B182-7381954EB345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19502965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F9121C-7C2E-7D48-9B4C-2233D01230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2848"/>
            <a:ext cx="4552175" cy="6855152"/>
          </a:xfrm>
          <a:prstGeom prst="rect">
            <a:avLst/>
          </a:prstGeom>
        </p:spPr>
      </p:pic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DEC4CFE1-5F79-DD48-A6F9-FA29EF0521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0037D5D-D1A5-7A4E-9E9D-A21570778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2C374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2D09B9-5A4F-4BB4-BBFD-4A6C3B4703C6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0B67F3-6D1A-44B8-B309-A6032E15CEF9}"/>
              </a:ext>
            </a:extLst>
          </p:cNvPr>
          <p:cNvSpPr/>
          <p:nvPr userDrawn="1"/>
        </p:nvSpPr>
        <p:spPr>
          <a:xfrm>
            <a:off x="1" y="0"/>
            <a:ext cx="4552175" cy="6858000"/>
          </a:xfrm>
          <a:prstGeom prst="rect">
            <a:avLst/>
          </a:prstGeom>
          <a:solidFill>
            <a:srgbClr val="2C3744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</p:spTree>
    <p:extLst>
      <p:ext uri="{BB962C8B-B14F-4D97-AF65-F5344CB8AC3E}">
        <p14:creationId xmlns:p14="http://schemas.microsoft.com/office/powerpoint/2010/main" val="49762903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A1B8128-AF5B-48E3-BA14-13C16CE0BD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552175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438C13-CDF4-A241-9F26-D67C3E4FECDE}"/>
              </a:ext>
            </a:extLst>
          </p:cNvPr>
          <p:cNvSpPr/>
          <p:nvPr userDrawn="1"/>
        </p:nvSpPr>
        <p:spPr>
          <a:xfrm>
            <a:off x="-1" y="0"/>
            <a:ext cx="4552175" cy="6858000"/>
          </a:xfrm>
          <a:prstGeom prst="rect">
            <a:avLst/>
          </a:prstGeom>
          <a:solidFill>
            <a:srgbClr val="6C9357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0641B9E7-C658-1241-B08A-A1B7C62F92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79E4D76A-D000-454E-B7B2-A8D14B828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D5C510-4889-4B1D-B182-7381954EB345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392471588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3340C9A-9604-42E0-AD9E-1DC0CF772F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552175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438C13-CDF4-A241-9F26-D67C3E4FECDE}"/>
              </a:ext>
            </a:extLst>
          </p:cNvPr>
          <p:cNvSpPr/>
          <p:nvPr userDrawn="1"/>
        </p:nvSpPr>
        <p:spPr>
          <a:xfrm>
            <a:off x="-1" y="0"/>
            <a:ext cx="4552175" cy="6858000"/>
          </a:xfrm>
          <a:prstGeom prst="rect">
            <a:avLst/>
          </a:prstGeom>
          <a:solidFill>
            <a:srgbClr val="6C9357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0641B9E7-C658-1241-B08A-A1B7C62F92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79E4D76A-D000-454E-B7B2-A8D14B828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D5C510-4889-4B1D-B182-7381954EB345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245353021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B50B0C-BC76-9C4E-86DB-42E018AE5E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552175" cy="6858000"/>
          </a:xfrm>
          <a:prstGeom prst="rect">
            <a:avLst/>
          </a:prstGeom>
        </p:spPr>
      </p:pic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0641B9E7-C658-1241-B08A-A1B7C62F92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79E4D76A-D000-454E-B7B2-A8D14B828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D546DA-9F2D-4B0E-BEBF-E6C5BD397C6D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92536A9-B735-491F-A957-8F7A6DBFA525}"/>
              </a:ext>
            </a:extLst>
          </p:cNvPr>
          <p:cNvSpPr/>
          <p:nvPr userDrawn="1"/>
        </p:nvSpPr>
        <p:spPr>
          <a:xfrm>
            <a:off x="-1" y="0"/>
            <a:ext cx="4552175" cy="6858000"/>
          </a:xfrm>
          <a:prstGeom prst="rect">
            <a:avLst/>
          </a:prstGeom>
          <a:solidFill>
            <a:srgbClr val="6C9357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</p:spTree>
    <p:extLst>
      <p:ext uri="{BB962C8B-B14F-4D97-AF65-F5344CB8AC3E}">
        <p14:creationId xmlns:p14="http://schemas.microsoft.com/office/powerpoint/2010/main" val="256385424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F9121C-7C2E-7D48-9B4C-2233D01230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552175" cy="6858000"/>
          </a:xfrm>
          <a:prstGeom prst="rect">
            <a:avLst/>
          </a:prstGeom>
        </p:spPr>
      </p:pic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DEC4CFE1-5F79-DD48-A6F9-FA29EF0521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0037D5D-D1A5-7A4E-9E9D-A21570778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4A96F6-BBD0-4197-B162-9562F0DDA8E6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4CBADF4-58C0-40AD-AAEE-A329F4A06EB5}"/>
              </a:ext>
            </a:extLst>
          </p:cNvPr>
          <p:cNvSpPr/>
          <p:nvPr userDrawn="1"/>
        </p:nvSpPr>
        <p:spPr>
          <a:xfrm>
            <a:off x="-1" y="0"/>
            <a:ext cx="4552175" cy="6858000"/>
          </a:xfrm>
          <a:prstGeom prst="rect">
            <a:avLst/>
          </a:prstGeom>
          <a:solidFill>
            <a:srgbClr val="6C9357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</p:spTree>
    <p:extLst>
      <p:ext uri="{BB962C8B-B14F-4D97-AF65-F5344CB8AC3E}">
        <p14:creationId xmlns:p14="http://schemas.microsoft.com/office/powerpoint/2010/main" val="24718021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F9121C-7C2E-7D48-9B4C-2233D01230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552175" cy="6858000"/>
          </a:xfrm>
          <a:prstGeom prst="rect">
            <a:avLst/>
          </a:prstGeom>
        </p:spPr>
      </p:pic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DEC4CFE1-5F79-DD48-A6F9-FA29EF0521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0037D5D-D1A5-7A4E-9E9D-A21570778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6DF089-7844-48E4-BBAD-DE01CDA175B4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051F914-98D4-4277-8382-F4DC612581E4}"/>
              </a:ext>
            </a:extLst>
          </p:cNvPr>
          <p:cNvSpPr/>
          <p:nvPr userDrawn="1"/>
        </p:nvSpPr>
        <p:spPr>
          <a:xfrm>
            <a:off x="-1" y="0"/>
            <a:ext cx="4552175" cy="6858000"/>
          </a:xfrm>
          <a:prstGeom prst="rect">
            <a:avLst/>
          </a:prstGeom>
          <a:solidFill>
            <a:srgbClr val="6C9357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</p:spTree>
    <p:extLst>
      <p:ext uri="{BB962C8B-B14F-4D97-AF65-F5344CB8AC3E}">
        <p14:creationId xmlns:p14="http://schemas.microsoft.com/office/powerpoint/2010/main" val="156718949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F9121C-7C2E-7D48-9B4C-2233D01230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1152913" y="1152914"/>
            <a:ext cx="6858000" cy="4552175"/>
          </a:xfrm>
          <a:prstGeom prst="rect">
            <a:avLst/>
          </a:prstGeom>
        </p:spPr>
      </p:pic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DEC4CFE1-5F79-DD48-A6F9-FA29EF0521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0037D5D-D1A5-7A4E-9E9D-A21570778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6F16F9-9FF2-49B0-A172-C0B591949D1B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03F0C83-CF2F-4A20-AA09-11C65E0EB966}"/>
              </a:ext>
            </a:extLst>
          </p:cNvPr>
          <p:cNvSpPr/>
          <p:nvPr userDrawn="1"/>
        </p:nvSpPr>
        <p:spPr>
          <a:xfrm>
            <a:off x="-1" y="0"/>
            <a:ext cx="4552175" cy="6858000"/>
          </a:xfrm>
          <a:prstGeom prst="rect">
            <a:avLst/>
          </a:prstGeom>
          <a:solidFill>
            <a:srgbClr val="6C9357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</p:spTree>
    <p:extLst>
      <p:ext uri="{BB962C8B-B14F-4D97-AF65-F5344CB8AC3E}">
        <p14:creationId xmlns:p14="http://schemas.microsoft.com/office/powerpoint/2010/main" val="263768462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F9121C-7C2E-7D48-9B4C-2233D01230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2848"/>
            <a:ext cx="4552175" cy="6855152"/>
          </a:xfrm>
          <a:prstGeom prst="rect">
            <a:avLst/>
          </a:prstGeom>
        </p:spPr>
      </p:pic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DEC4CFE1-5F79-DD48-A6F9-FA29EF0521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0037D5D-D1A5-7A4E-9E9D-A21570778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2D09B9-5A4F-4BB4-BBFD-4A6C3B4703C6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355590A-ADA7-4D53-B01A-D46FA8F3F72A}"/>
              </a:ext>
            </a:extLst>
          </p:cNvPr>
          <p:cNvSpPr/>
          <p:nvPr userDrawn="1"/>
        </p:nvSpPr>
        <p:spPr>
          <a:xfrm>
            <a:off x="-1" y="0"/>
            <a:ext cx="4552175" cy="6858000"/>
          </a:xfrm>
          <a:prstGeom prst="rect">
            <a:avLst/>
          </a:prstGeom>
          <a:solidFill>
            <a:srgbClr val="6C9357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</p:spTree>
    <p:extLst>
      <p:ext uri="{BB962C8B-B14F-4D97-AF65-F5344CB8AC3E}">
        <p14:creationId xmlns:p14="http://schemas.microsoft.com/office/powerpoint/2010/main" val="140097890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0E2DF4-CB1D-DA47-9ACF-6C9F83CC7D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552175" cy="6858000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6CA57C13-DA88-DE4F-AF4A-6CA43307E6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EC1E5A70-BF0F-8948-8CE5-3D051B198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38C5A7-15E7-4CE0-ADF2-9C7E93C89A1E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CE77890-6CC0-4DBB-8E65-C6776386CA51}"/>
              </a:ext>
            </a:extLst>
          </p:cNvPr>
          <p:cNvSpPr/>
          <p:nvPr userDrawn="1"/>
        </p:nvSpPr>
        <p:spPr>
          <a:xfrm>
            <a:off x="1" y="0"/>
            <a:ext cx="4552175" cy="6858000"/>
          </a:xfrm>
          <a:prstGeom prst="rect">
            <a:avLst/>
          </a:prstGeom>
          <a:solidFill>
            <a:srgbClr val="6C9357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</p:spTree>
    <p:extLst>
      <p:ext uri="{BB962C8B-B14F-4D97-AF65-F5344CB8AC3E}">
        <p14:creationId xmlns:p14="http://schemas.microsoft.com/office/powerpoint/2010/main" val="116578938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0E2DF4-CB1D-DA47-9ACF-6C9F83CC7D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6100"/>
            <a:ext cx="4552175" cy="6825800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6CA57C13-DA88-DE4F-AF4A-6CA43307E6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EC1E5A70-BF0F-8948-8CE5-3D051B198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EBB740-5D08-47A9-B243-BF66F1E9E295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55205A-892C-4CFA-8FEB-D9EB4B851FE1}"/>
              </a:ext>
            </a:extLst>
          </p:cNvPr>
          <p:cNvSpPr/>
          <p:nvPr userDrawn="1"/>
        </p:nvSpPr>
        <p:spPr>
          <a:xfrm>
            <a:off x="1" y="0"/>
            <a:ext cx="4552175" cy="6858000"/>
          </a:xfrm>
          <a:prstGeom prst="rect">
            <a:avLst/>
          </a:prstGeom>
          <a:solidFill>
            <a:srgbClr val="6C9357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</p:spTree>
    <p:extLst>
      <p:ext uri="{BB962C8B-B14F-4D97-AF65-F5344CB8AC3E}">
        <p14:creationId xmlns:p14="http://schemas.microsoft.com/office/powerpoint/2010/main" val="293649959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0E2DF4-CB1D-DA47-9ACF-6C9F83CC7D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552175" cy="6858000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6CA57C13-DA88-DE4F-AF4A-6CA43307E6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EC1E5A70-BF0F-8948-8CE5-3D051B198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0866B1-6DB0-4F46-8200-4C21AC2B7FFE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1F1D1DD-6BA0-414A-B1BB-91F082A6DF8B}"/>
              </a:ext>
            </a:extLst>
          </p:cNvPr>
          <p:cNvSpPr/>
          <p:nvPr userDrawn="1"/>
        </p:nvSpPr>
        <p:spPr>
          <a:xfrm>
            <a:off x="1" y="0"/>
            <a:ext cx="4552175" cy="6858000"/>
          </a:xfrm>
          <a:prstGeom prst="rect">
            <a:avLst/>
          </a:prstGeom>
          <a:solidFill>
            <a:srgbClr val="6C9357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</p:spTree>
    <p:extLst>
      <p:ext uri="{BB962C8B-B14F-4D97-AF65-F5344CB8AC3E}">
        <p14:creationId xmlns:p14="http://schemas.microsoft.com/office/powerpoint/2010/main" val="10632254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169978-5CD8-5A44-854E-F141B7698D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552175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79E6B42-BD25-9C42-A9FA-17099196A22C}"/>
              </a:ext>
            </a:extLst>
          </p:cNvPr>
          <p:cNvSpPr/>
          <p:nvPr userDrawn="1"/>
        </p:nvSpPr>
        <p:spPr>
          <a:xfrm>
            <a:off x="1" y="0"/>
            <a:ext cx="4552175" cy="6858000"/>
          </a:xfrm>
          <a:prstGeom prst="rect">
            <a:avLst/>
          </a:prstGeom>
          <a:solidFill>
            <a:srgbClr val="2C3744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05CE3C0C-205E-DF4D-B25C-912531256A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DFA6B40E-8879-1043-BC78-921133AC4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1B365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FB7084-7552-493A-BD7E-2A3AD6E3A881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143047899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0E2DF4-CB1D-DA47-9ACF-6C9F83CC7D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1219512" y="1149842"/>
            <a:ext cx="6888947" cy="4589268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6CA57C13-DA88-DE4F-AF4A-6CA43307E6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EC1E5A70-BF0F-8948-8CE5-3D051B198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2E6375-E90E-4E72-A872-A4CBFF9E7BD4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5707839-502F-4F6A-8912-DCF686D2BCD4}"/>
              </a:ext>
            </a:extLst>
          </p:cNvPr>
          <p:cNvSpPr/>
          <p:nvPr userDrawn="1"/>
        </p:nvSpPr>
        <p:spPr>
          <a:xfrm>
            <a:off x="-69673" y="30949"/>
            <a:ext cx="4552175" cy="6858000"/>
          </a:xfrm>
          <a:prstGeom prst="rect">
            <a:avLst/>
          </a:prstGeom>
          <a:solidFill>
            <a:srgbClr val="6C9357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</p:spTree>
    <p:extLst>
      <p:ext uri="{BB962C8B-B14F-4D97-AF65-F5344CB8AC3E}">
        <p14:creationId xmlns:p14="http://schemas.microsoft.com/office/powerpoint/2010/main" val="373702533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0E2DF4-CB1D-DA47-9ACF-6C9F83CC7D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4552175" cy="6888945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6CA57C13-DA88-DE4F-AF4A-6CA43307E6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EC1E5A70-BF0F-8948-8CE5-3D051B198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6B4FAF-F82F-4A8A-B305-0F57535765D7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5468AF1-A6D7-4F93-AC71-42F05A974C52}"/>
              </a:ext>
            </a:extLst>
          </p:cNvPr>
          <p:cNvSpPr/>
          <p:nvPr userDrawn="1"/>
        </p:nvSpPr>
        <p:spPr>
          <a:xfrm>
            <a:off x="-1" y="0"/>
            <a:ext cx="4552175" cy="6858000"/>
          </a:xfrm>
          <a:prstGeom prst="rect">
            <a:avLst/>
          </a:prstGeom>
          <a:solidFill>
            <a:srgbClr val="6C9357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</p:spTree>
    <p:extLst>
      <p:ext uri="{BB962C8B-B14F-4D97-AF65-F5344CB8AC3E}">
        <p14:creationId xmlns:p14="http://schemas.microsoft.com/office/powerpoint/2010/main" val="144078860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0E2DF4-CB1D-DA47-9ACF-6C9F83CC7D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8765"/>
            <a:ext cx="4552175" cy="6827353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6CA57C13-DA88-DE4F-AF4A-6CA43307E6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EC1E5A70-BF0F-8948-8CE5-3D051B198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B25D12-DB13-472C-AA86-A47C2F9104A3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F41367E-48BA-49AC-8FD1-325DEE0C5F31}"/>
              </a:ext>
            </a:extLst>
          </p:cNvPr>
          <p:cNvSpPr/>
          <p:nvPr userDrawn="1"/>
        </p:nvSpPr>
        <p:spPr>
          <a:xfrm>
            <a:off x="-1" y="0"/>
            <a:ext cx="4552175" cy="6858000"/>
          </a:xfrm>
          <a:prstGeom prst="rect">
            <a:avLst/>
          </a:prstGeom>
          <a:solidFill>
            <a:srgbClr val="6C9357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</p:spTree>
    <p:extLst>
      <p:ext uri="{BB962C8B-B14F-4D97-AF65-F5344CB8AC3E}">
        <p14:creationId xmlns:p14="http://schemas.microsoft.com/office/powerpoint/2010/main" val="253254245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F9121C-7C2E-7D48-9B4C-2233D01230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682" y="0"/>
            <a:ext cx="4552175" cy="6858000"/>
          </a:xfrm>
          <a:prstGeom prst="rect">
            <a:avLst/>
          </a:prstGeom>
        </p:spPr>
      </p:pic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DEC4CFE1-5F79-DD48-A6F9-FA29EF0521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0037D5D-D1A5-7A4E-9E9D-A21570778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307731-439D-49B3-9C21-14442CA7B412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F6085E3-FE12-4FD3-A408-FEB25D0F30F5}"/>
              </a:ext>
            </a:extLst>
          </p:cNvPr>
          <p:cNvSpPr/>
          <p:nvPr userDrawn="1"/>
        </p:nvSpPr>
        <p:spPr>
          <a:xfrm>
            <a:off x="-1" y="0"/>
            <a:ext cx="4552175" cy="6858000"/>
          </a:xfrm>
          <a:prstGeom prst="rect">
            <a:avLst/>
          </a:prstGeom>
          <a:solidFill>
            <a:srgbClr val="6C9357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</p:spTree>
    <p:extLst>
      <p:ext uri="{BB962C8B-B14F-4D97-AF65-F5344CB8AC3E}">
        <p14:creationId xmlns:p14="http://schemas.microsoft.com/office/powerpoint/2010/main" val="31558905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82516B9-7541-BB4F-9733-F9D42D4EEA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15"/>
          <a:stretch/>
        </p:blipFill>
        <p:spPr>
          <a:xfrm>
            <a:off x="1" y="-59419"/>
            <a:ext cx="4552175" cy="6917419"/>
          </a:xfrm>
          <a:prstGeom prst="rect">
            <a:avLst/>
          </a:prstGeom>
        </p:spPr>
      </p:pic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69FFC04E-6CFC-764C-9E19-10A94E874C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3DF176BD-F3F1-C64D-AA8E-3D5859225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64CA85-22E6-4036-B646-A8B5C581933E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9E90C2-F123-4303-B08E-0A48450648BE}"/>
              </a:ext>
            </a:extLst>
          </p:cNvPr>
          <p:cNvSpPr/>
          <p:nvPr userDrawn="1"/>
        </p:nvSpPr>
        <p:spPr>
          <a:xfrm>
            <a:off x="-1" y="0"/>
            <a:ext cx="4552175" cy="6858000"/>
          </a:xfrm>
          <a:prstGeom prst="rect">
            <a:avLst/>
          </a:prstGeom>
          <a:solidFill>
            <a:srgbClr val="6C9357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</p:spTree>
    <p:extLst>
      <p:ext uri="{BB962C8B-B14F-4D97-AF65-F5344CB8AC3E}">
        <p14:creationId xmlns:p14="http://schemas.microsoft.com/office/powerpoint/2010/main" val="246090190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169978-5CD8-5A44-854E-F141B7698D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556859" cy="6858000"/>
          </a:xfrm>
          <a:prstGeom prst="rect">
            <a:avLst/>
          </a:prstGeom>
        </p:spPr>
      </p:pic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05CE3C0C-205E-DF4D-B25C-912531256A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DFA6B40E-8879-1043-BC78-921133AC4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117508-13C4-4426-8E4B-9FA965B1CCF4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2086044-B106-4086-AE7B-18104FFE33CA}"/>
              </a:ext>
            </a:extLst>
          </p:cNvPr>
          <p:cNvSpPr/>
          <p:nvPr userDrawn="1"/>
        </p:nvSpPr>
        <p:spPr>
          <a:xfrm>
            <a:off x="-1" y="0"/>
            <a:ext cx="4552175" cy="6858000"/>
          </a:xfrm>
          <a:prstGeom prst="rect">
            <a:avLst/>
          </a:prstGeom>
          <a:solidFill>
            <a:srgbClr val="6C9357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</p:spTree>
    <p:extLst>
      <p:ext uri="{BB962C8B-B14F-4D97-AF65-F5344CB8AC3E}">
        <p14:creationId xmlns:p14="http://schemas.microsoft.com/office/powerpoint/2010/main" val="234462259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169978-5CD8-5A44-854E-F141B7698D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552175" cy="6858000"/>
          </a:xfrm>
          <a:prstGeom prst="rect">
            <a:avLst/>
          </a:prstGeom>
        </p:spPr>
      </p:pic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08ADAFFD-F4AC-074A-8015-DD0597A027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EAAEE256-8A54-7040-9005-1A94548E8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CF6CCC-2D12-4F4B-9444-BAA5A0AB7F32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09111C-2F46-4D34-BD57-E3435232E999}"/>
              </a:ext>
            </a:extLst>
          </p:cNvPr>
          <p:cNvSpPr/>
          <p:nvPr userDrawn="1"/>
        </p:nvSpPr>
        <p:spPr>
          <a:xfrm>
            <a:off x="-1" y="0"/>
            <a:ext cx="4552175" cy="6858000"/>
          </a:xfrm>
          <a:prstGeom prst="rect">
            <a:avLst/>
          </a:prstGeom>
          <a:solidFill>
            <a:srgbClr val="6C9357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b="1"/>
          </a:p>
        </p:txBody>
      </p:sp>
    </p:spTree>
    <p:extLst>
      <p:ext uri="{BB962C8B-B14F-4D97-AF65-F5344CB8AC3E}">
        <p14:creationId xmlns:p14="http://schemas.microsoft.com/office/powerpoint/2010/main" val="265357689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169978-5CD8-5A44-854E-F141B7698D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552175" cy="6858000"/>
          </a:xfrm>
          <a:prstGeom prst="rect">
            <a:avLst/>
          </a:prstGeom>
        </p:spPr>
      </p:pic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71446510-18A8-2D4A-BD9D-4B7B9A711E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D875E2E7-B29B-EA4B-B969-51BDB1A7D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98ED39-1696-4B09-8F2E-FB4D363B3A81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F76F97-098E-46CE-8C71-3104AA597B72}"/>
              </a:ext>
            </a:extLst>
          </p:cNvPr>
          <p:cNvSpPr/>
          <p:nvPr userDrawn="1"/>
        </p:nvSpPr>
        <p:spPr>
          <a:xfrm>
            <a:off x="-1" y="0"/>
            <a:ext cx="4552175" cy="6858000"/>
          </a:xfrm>
          <a:prstGeom prst="rect">
            <a:avLst/>
          </a:prstGeom>
          <a:solidFill>
            <a:srgbClr val="6C9357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</p:spTree>
    <p:extLst>
      <p:ext uri="{BB962C8B-B14F-4D97-AF65-F5344CB8AC3E}">
        <p14:creationId xmlns:p14="http://schemas.microsoft.com/office/powerpoint/2010/main" val="260488813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169978-5CD8-5A44-854E-F141B7698D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1152913" y="1152914"/>
            <a:ext cx="6858000" cy="4552173"/>
          </a:xfrm>
          <a:prstGeom prst="rect">
            <a:avLst/>
          </a:prstGeom>
        </p:spPr>
      </p:pic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2A1CD980-374E-9949-9967-48268743EF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86443B58-8E73-9E44-A2F2-0653A28A3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886E67-A3D2-43BF-83F2-5B1E53D56608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C020DA3-42A5-436B-9D3F-8F09E1187DC8}"/>
              </a:ext>
            </a:extLst>
          </p:cNvPr>
          <p:cNvSpPr/>
          <p:nvPr userDrawn="1"/>
        </p:nvSpPr>
        <p:spPr>
          <a:xfrm>
            <a:off x="-1" y="0"/>
            <a:ext cx="4552175" cy="6858000"/>
          </a:xfrm>
          <a:prstGeom prst="rect">
            <a:avLst/>
          </a:prstGeom>
          <a:solidFill>
            <a:srgbClr val="6C9357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</p:spTree>
    <p:extLst>
      <p:ext uri="{BB962C8B-B14F-4D97-AF65-F5344CB8AC3E}">
        <p14:creationId xmlns:p14="http://schemas.microsoft.com/office/powerpoint/2010/main" val="51667836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169978-5CD8-5A44-854E-F141B7698D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552175" cy="6858000"/>
          </a:xfrm>
          <a:prstGeom prst="rect">
            <a:avLst/>
          </a:prstGeom>
        </p:spPr>
      </p:pic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05CE3C0C-205E-DF4D-B25C-912531256A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FB7084-7552-493A-BD7E-2A3AD6E3A881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4615DD4-DE86-497B-96B2-A4D440197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F6196F7-66BE-4824-8FD6-F69E5951A7ED}"/>
              </a:ext>
            </a:extLst>
          </p:cNvPr>
          <p:cNvSpPr/>
          <p:nvPr userDrawn="1"/>
        </p:nvSpPr>
        <p:spPr>
          <a:xfrm>
            <a:off x="-1" y="0"/>
            <a:ext cx="4552175" cy="6858000"/>
          </a:xfrm>
          <a:prstGeom prst="rect">
            <a:avLst/>
          </a:prstGeom>
          <a:solidFill>
            <a:srgbClr val="6C9357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</p:spTree>
    <p:extLst>
      <p:ext uri="{BB962C8B-B14F-4D97-AF65-F5344CB8AC3E}">
        <p14:creationId xmlns:p14="http://schemas.microsoft.com/office/powerpoint/2010/main" val="36678445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 dirty="0">
                <a:hlinkClick r:id="rId2"/>
              </a:rPr>
              <a:t>Photo by IISD/ENB | Kiara Worth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05CE3C0C-205E-DF4D-B25C-912531256A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DFA6B40E-8879-1043-BC78-921133AC4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1B365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FB7084-7552-493A-BD7E-2A3AD6E3A881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  <p:pic>
        <p:nvPicPr>
          <p:cNvPr id="1028" name="Picture 4" descr="https://enb.iisd.org/climate/ipcc43/images/11apr/3K1A6638.jpg">
            <a:extLst>
              <a:ext uri="{FF2B5EF4-FFF2-40B4-BE49-F238E27FC236}">
                <a16:creationId xmlns:a16="http://schemas.microsoft.com/office/drawing/2014/main" id="{7E7FC391-67B4-4DAA-9296-AEF89FE9104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77833" y="0"/>
            <a:ext cx="46221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79E6B42-BD25-9C42-A9FA-17099196A22C}"/>
              </a:ext>
            </a:extLst>
          </p:cNvPr>
          <p:cNvSpPr/>
          <p:nvPr userDrawn="1"/>
        </p:nvSpPr>
        <p:spPr>
          <a:xfrm>
            <a:off x="-169333" y="0"/>
            <a:ext cx="4713636" cy="6858000"/>
          </a:xfrm>
          <a:prstGeom prst="rect">
            <a:avLst/>
          </a:prstGeom>
          <a:solidFill>
            <a:srgbClr val="2C3744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</p:spTree>
    <p:extLst>
      <p:ext uri="{BB962C8B-B14F-4D97-AF65-F5344CB8AC3E}">
        <p14:creationId xmlns:p14="http://schemas.microsoft.com/office/powerpoint/2010/main" val="108608559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169978-5CD8-5A44-854E-F141B7698D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6050"/>
            <a:ext cx="4552175" cy="6825903"/>
          </a:xfrm>
          <a:prstGeom prst="rect">
            <a:avLst/>
          </a:prstGeom>
        </p:spPr>
      </p:pic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05CE3C0C-205E-DF4D-B25C-912531256A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1B3158-C9FB-4221-8ACD-2C6BDDD941EA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EF7EA321-9E04-4CF9-8596-9204E2EF6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96B65BC-E307-48E6-A1A1-27D4CC00BF34}"/>
              </a:ext>
            </a:extLst>
          </p:cNvPr>
          <p:cNvSpPr/>
          <p:nvPr userDrawn="1"/>
        </p:nvSpPr>
        <p:spPr>
          <a:xfrm>
            <a:off x="-1" y="0"/>
            <a:ext cx="4552175" cy="6858000"/>
          </a:xfrm>
          <a:prstGeom prst="rect">
            <a:avLst/>
          </a:prstGeom>
          <a:solidFill>
            <a:srgbClr val="6C9357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</p:spTree>
    <p:extLst>
      <p:ext uri="{BB962C8B-B14F-4D97-AF65-F5344CB8AC3E}">
        <p14:creationId xmlns:p14="http://schemas.microsoft.com/office/powerpoint/2010/main" val="18961527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169978-5CD8-5A44-854E-F141B7698D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7"/>
          <a:stretch/>
        </p:blipFill>
        <p:spPr>
          <a:xfrm>
            <a:off x="1" y="-46955"/>
            <a:ext cx="4552175" cy="6930188"/>
          </a:xfrm>
          <a:prstGeom prst="rect">
            <a:avLst/>
          </a:prstGeom>
        </p:spPr>
      </p:pic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08ADAFFD-F4AC-074A-8015-DD0597A027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80D720-F4B3-4F7C-8D54-23212C71DADB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822A9EEC-AFDF-461C-BFCD-7D215C096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126F7A-85AE-4F6D-B5AB-D712894B2A4F}"/>
              </a:ext>
            </a:extLst>
          </p:cNvPr>
          <p:cNvSpPr/>
          <p:nvPr userDrawn="1"/>
        </p:nvSpPr>
        <p:spPr>
          <a:xfrm>
            <a:off x="-1" y="14344"/>
            <a:ext cx="4552175" cy="6858000"/>
          </a:xfrm>
          <a:prstGeom prst="rect">
            <a:avLst/>
          </a:prstGeom>
          <a:solidFill>
            <a:srgbClr val="6C9357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</p:spTree>
    <p:extLst>
      <p:ext uri="{BB962C8B-B14F-4D97-AF65-F5344CB8AC3E}">
        <p14:creationId xmlns:p14="http://schemas.microsoft.com/office/powerpoint/2010/main" val="359018810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169978-5CD8-5A44-854E-F141B7698D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2994"/>
            <a:ext cx="4552175" cy="6873319"/>
          </a:xfrm>
          <a:prstGeom prst="rect">
            <a:avLst/>
          </a:prstGeom>
        </p:spPr>
      </p:pic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71446510-18A8-2D4A-BD9D-4B7B9A711E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2C74FE-7BE8-490F-8A90-A8376FFF00A3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0685BABF-DF86-4472-9925-BC320BBC7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6411E08-4E72-434D-AB3A-080F58A59653}"/>
              </a:ext>
            </a:extLst>
          </p:cNvPr>
          <p:cNvSpPr/>
          <p:nvPr userDrawn="1"/>
        </p:nvSpPr>
        <p:spPr>
          <a:xfrm>
            <a:off x="-1" y="0"/>
            <a:ext cx="4552175" cy="6858000"/>
          </a:xfrm>
          <a:prstGeom prst="rect">
            <a:avLst/>
          </a:prstGeom>
          <a:solidFill>
            <a:srgbClr val="6C9357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</p:spTree>
    <p:extLst>
      <p:ext uri="{BB962C8B-B14F-4D97-AF65-F5344CB8AC3E}">
        <p14:creationId xmlns:p14="http://schemas.microsoft.com/office/powerpoint/2010/main" val="2830317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169978-5CD8-5A44-854E-F141B7698D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2080"/>
            <a:ext cx="4552175" cy="6855920"/>
          </a:xfrm>
          <a:prstGeom prst="rect">
            <a:avLst/>
          </a:prstGeom>
        </p:spPr>
      </p:pic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2A1CD980-374E-9949-9967-48268743EF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77CA90-F816-43B6-AAFB-46D575A349D3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1A28B53B-E5AF-4D47-B69B-C6842F120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56E8A7A-90B4-44F7-866A-8F622A337E25}"/>
              </a:ext>
            </a:extLst>
          </p:cNvPr>
          <p:cNvSpPr/>
          <p:nvPr userDrawn="1"/>
        </p:nvSpPr>
        <p:spPr>
          <a:xfrm>
            <a:off x="-1" y="0"/>
            <a:ext cx="4552175" cy="6858000"/>
          </a:xfrm>
          <a:prstGeom prst="rect">
            <a:avLst/>
          </a:prstGeom>
          <a:solidFill>
            <a:srgbClr val="6C9357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</p:spTree>
    <p:extLst>
      <p:ext uri="{BB962C8B-B14F-4D97-AF65-F5344CB8AC3E}">
        <p14:creationId xmlns:p14="http://schemas.microsoft.com/office/powerpoint/2010/main" val="334656561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169978-5CD8-5A44-854E-F141B7698D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552175" cy="6858000"/>
          </a:xfrm>
          <a:prstGeom prst="rect">
            <a:avLst/>
          </a:prstGeom>
        </p:spPr>
      </p:pic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2A1CD980-374E-9949-9967-48268743EF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7CC9AD-1799-4A21-B66B-9ECECBE88213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8CDF981-3656-4DD1-A024-D45A196FB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294A956-F394-4CBD-80BF-D26F5E322F35}"/>
              </a:ext>
            </a:extLst>
          </p:cNvPr>
          <p:cNvSpPr/>
          <p:nvPr userDrawn="1"/>
        </p:nvSpPr>
        <p:spPr>
          <a:xfrm>
            <a:off x="-1" y="0"/>
            <a:ext cx="4552175" cy="6858000"/>
          </a:xfrm>
          <a:prstGeom prst="rect">
            <a:avLst/>
          </a:prstGeom>
          <a:solidFill>
            <a:srgbClr val="6C9357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</p:spTree>
    <p:extLst>
      <p:ext uri="{BB962C8B-B14F-4D97-AF65-F5344CB8AC3E}">
        <p14:creationId xmlns:p14="http://schemas.microsoft.com/office/powerpoint/2010/main" val="66142558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169978-5CD8-5A44-854E-F141B7698D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552175" cy="6858000"/>
          </a:xfrm>
          <a:prstGeom prst="rect">
            <a:avLst/>
          </a:prstGeom>
        </p:spPr>
      </p:pic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2A1CD980-374E-9949-9967-48268743EF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F14B1A-CCDF-46FA-BF2D-F423EBBC9641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E805C16-3190-40A5-85D3-D611C36E1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80354D-A3C1-4F79-8EE0-47A930DABA39}"/>
              </a:ext>
            </a:extLst>
          </p:cNvPr>
          <p:cNvSpPr/>
          <p:nvPr userDrawn="1"/>
        </p:nvSpPr>
        <p:spPr>
          <a:xfrm>
            <a:off x="-1" y="0"/>
            <a:ext cx="4552175" cy="6858000"/>
          </a:xfrm>
          <a:prstGeom prst="rect">
            <a:avLst/>
          </a:prstGeom>
          <a:solidFill>
            <a:srgbClr val="6C9357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</p:spTree>
    <p:extLst>
      <p:ext uri="{BB962C8B-B14F-4D97-AF65-F5344CB8AC3E}">
        <p14:creationId xmlns:p14="http://schemas.microsoft.com/office/powerpoint/2010/main" val="331460292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169978-5CD8-5A44-854E-F141B7698D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1016"/>
            <a:ext cx="4552175" cy="6878563"/>
          </a:xfrm>
          <a:prstGeom prst="rect">
            <a:avLst/>
          </a:prstGeom>
        </p:spPr>
      </p:pic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2A1CD980-374E-9949-9967-48268743EF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86443B58-8E73-9E44-A2F2-0653A28A3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7C7055-CFEB-478F-96A2-0A0306D161EE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AE1038-6EE0-415C-BD05-B4AC454A9FAF}"/>
              </a:ext>
            </a:extLst>
          </p:cNvPr>
          <p:cNvSpPr/>
          <p:nvPr userDrawn="1"/>
        </p:nvSpPr>
        <p:spPr>
          <a:xfrm>
            <a:off x="-1" y="0"/>
            <a:ext cx="4552175" cy="6858000"/>
          </a:xfrm>
          <a:prstGeom prst="rect">
            <a:avLst/>
          </a:prstGeom>
          <a:solidFill>
            <a:srgbClr val="6C9357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</p:spTree>
    <p:extLst>
      <p:ext uri="{BB962C8B-B14F-4D97-AF65-F5344CB8AC3E}">
        <p14:creationId xmlns:p14="http://schemas.microsoft.com/office/powerpoint/2010/main" val="284878753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2549B24-7CDC-8948-A83B-F3AEDC3A42E7}"/>
              </a:ext>
            </a:extLst>
          </p:cNvPr>
          <p:cNvSpPr/>
          <p:nvPr userDrawn="1"/>
        </p:nvSpPr>
        <p:spPr>
          <a:xfrm>
            <a:off x="0" y="0"/>
            <a:ext cx="12192000" cy="4836957"/>
          </a:xfrm>
          <a:prstGeom prst="rect">
            <a:avLst/>
          </a:prstGeom>
          <a:solidFill>
            <a:srgbClr val="EA8B5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F5E4B23D-2970-354E-A91C-4134C973B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3643" y="1400438"/>
            <a:ext cx="9092733" cy="70173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3001484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C52EA-539B-4599-A6AF-347818C67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B5BB58-AC80-45F2-96DF-1C54B2B493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C76E07-AFDC-4D69-AD26-A7EECDF21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034BC-764C-401C-B5B0-D45F5E2C4CC8}" type="datetimeFigureOut">
              <a:rPr lang="en-GB" smtClean="0"/>
              <a:t>21/11/2019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5EF0FE-B32C-444E-9A9F-464CE5366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BCDF18-4361-4F6D-BF0A-797B48B90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DC1B8-DE56-48B3-9954-82830D0622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5340168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B27A22-D4EB-A042-8762-45AB8E9B1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35A9DC-A6A0-DE4F-B81F-C1792E190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2CD0BB-58AF-E349-8F19-3257D752D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5D583-3E6B-7D4A-9CA3-8224E1A06BB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7EA2C5-4784-CB44-8394-EB95E221478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65721" y="1322389"/>
            <a:ext cx="8885171" cy="44902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C29249-C0FD-2D45-98D8-A636916E2DD3}"/>
              </a:ext>
            </a:extLst>
          </p:cNvPr>
          <p:cNvSpPr/>
          <p:nvPr userDrawn="1"/>
        </p:nvSpPr>
        <p:spPr>
          <a:xfrm>
            <a:off x="1" y="0"/>
            <a:ext cx="12214865" cy="1132115"/>
          </a:xfrm>
          <a:prstGeom prst="rect">
            <a:avLst/>
          </a:prstGeom>
          <a:solidFill>
            <a:srgbClr val="6C935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</p:spTree>
    <p:extLst>
      <p:ext uri="{BB962C8B-B14F-4D97-AF65-F5344CB8AC3E}">
        <p14:creationId xmlns:p14="http://schemas.microsoft.com/office/powerpoint/2010/main" val="5706982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169978-5CD8-5A44-854E-F141B7698D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6050"/>
            <a:ext cx="4552175" cy="682590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79E6B42-BD25-9C42-A9FA-17099196A22C}"/>
              </a:ext>
            </a:extLst>
          </p:cNvPr>
          <p:cNvSpPr/>
          <p:nvPr userDrawn="1"/>
        </p:nvSpPr>
        <p:spPr>
          <a:xfrm>
            <a:off x="1" y="16048"/>
            <a:ext cx="4552175" cy="6858000"/>
          </a:xfrm>
          <a:prstGeom prst="rect">
            <a:avLst/>
          </a:prstGeom>
          <a:solidFill>
            <a:srgbClr val="2C3744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05CE3C0C-205E-DF4D-B25C-912531256A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DFA6B40E-8879-1043-BC78-921133AC4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2C374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1B3158-C9FB-4221-8ACD-2C6BDDD941EA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1542331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744F4A-3DE6-064C-9F05-3037C5CE4205}"/>
              </a:ext>
            </a:extLst>
          </p:cNvPr>
          <p:cNvSpPr/>
          <p:nvPr userDrawn="1"/>
        </p:nvSpPr>
        <p:spPr>
          <a:xfrm>
            <a:off x="1" y="0"/>
            <a:ext cx="4552175" cy="6858000"/>
          </a:xfrm>
          <a:prstGeom prst="rect">
            <a:avLst/>
          </a:prstGeom>
          <a:solidFill>
            <a:srgbClr val="D3AA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DEC4CFE1-5F79-DD48-A6F9-FA29EF0521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0037D5D-D1A5-7A4E-9E9D-A21570778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3563FB-388D-4AFB-8908-18832172699C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371648154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0E2DF4-CB1D-DA47-9ACF-6C9F83CC7D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8765"/>
            <a:ext cx="4552175" cy="6827353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6CA57C13-DA88-DE4F-AF4A-6CA43307E6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EC1E5A70-BF0F-8948-8CE5-3D051B198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B25D12-DB13-472C-AA86-A47C2F9104A3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CB81A6-D700-47CC-82A9-2108F6677FCF}"/>
              </a:ext>
            </a:extLst>
          </p:cNvPr>
          <p:cNvSpPr/>
          <p:nvPr userDrawn="1"/>
        </p:nvSpPr>
        <p:spPr>
          <a:xfrm>
            <a:off x="-1" y="15472"/>
            <a:ext cx="4552175" cy="6858000"/>
          </a:xfrm>
          <a:prstGeom prst="rect">
            <a:avLst/>
          </a:prstGeom>
          <a:solidFill>
            <a:srgbClr val="D3AA46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</p:spTree>
    <p:extLst>
      <p:ext uri="{BB962C8B-B14F-4D97-AF65-F5344CB8AC3E}">
        <p14:creationId xmlns:p14="http://schemas.microsoft.com/office/powerpoint/2010/main" val="122702711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0E2DF4-CB1D-DA47-9ACF-6C9F83CC7D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4552175" cy="6888945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6CA57C13-DA88-DE4F-AF4A-6CA43307E6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EC1E5A70-BF0F-8948-8CE5-3D051B198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6B4FAF-F82F-4A8A-B305-0F57535765D7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2E0C452-ED17-4990-8A30-7138494DEF23}"/>
              </a:ext>
            </a:extLst>
          </p:cNvPr>
          <p:cNvSpPr/>
          <p:nvPr userDrawn="1"/>
        </p:nvSpPr>
        <p:spPr>
          <a:xfrm>
            <a:off x="-1" y="15472"/>
            <a:ext cx="4552175" cy="6858000"/>
          </a:xfrm>
          <a:prstGeom prst="rect">
            <a:avLst/>
          </a:prstGeom>
          <a:solidFill>
            <a:srgbClr val="D3AA46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</p:spTree>
    <p:extLst>
      <p:ext uri="{BB962C8B-B14F-4D97-AF65-F5344CB8AC3E}">
        <p14:creationId xmlns:p14="http://schemas.microsoft.com/office/powerpoint/2010/main" val="58873990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0E2DF4-CB1D-DA47-9ACF-6C9F83CC7D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1219512" y="1149842"/>
            <a:ext cx="6888947" cy="4589268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6CA57C13-DA88-DE4F-AF4A-6CA43307E6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EC1E5A70-BF0F-8948-8CE5-3D051B198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2E6375-E90E-4E72-A872-A4CBFF9E7BD4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B026131-770F-4E2A-835A-365E34DECA66}"/>
              </a:ext>
            </a:extLst>
          </p:cNvPr>
          <p:cNvSpPr/>
          <p:nvPr userDrawn="1"/>
        </p:nvSpPr>
        <p:spPr>
          <a:xfrm>
            <a:off x="-71720" y="0"/>
            <a:ext cx="4552175" cy="6858000"/>
          </a:xfrm>
          <a:prstGeom prst="rect">
            <a:avLst/>
          </a:prstGeom>
          <a:solidFill>
            <a:srgbClr val="D3AA46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</p:spTree>
    <p:extLst>
      <p:ext uri="{BB962C8B-B14F-4D97-AF65-F5344CB8AC3E}">
        <p14:creationId xmlns:p14="http://schemas.microsoft.com/office/powerpoint/2010/main" val="349120383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0E2DF4-CB1D-DA47-9ACF-6C9F83CC7D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6100"/>
            <a:ext cx="4552175" cy="6825800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6CA57C13-DA88-DE4F-AF4A-6CA43307E6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EC1E5A70-BF0F-8948-8CE5-3D051B198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EBB740-5D08-47A9-B243-BF66F1E9E295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EBECED8-6DFC-4E69-AE11-20D6AA632182}"/>
              </a:ext>
            </a:extLst>
          </p:cNvPr>
          <p:cNvSpPr/>
          <p:nvPr userDrawn="1"/>
        </p:nvSpPr>
        <p:spPr>
          <a:xfrm>
            <a:off x="1" y="0"/>
            <a:ext cx="4552175" cy="6858000"/>
          </a:xfrm>
          <a:prstGeom prst="rect">
            <a:avLst/>
          </a:prstGeom>
          <a:solidFill>
            <a:srgbClr val="D3AA46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</p:spTree>
    <p:extLst>
      <p:ext uri="{BB962C8B-B14F-4D97-AF65-F5344CB8AC3E}">
        <p14:creationId xmlns:p14="http://schemas.microsoft.com/office/powerpoint/2010/main" val="303991546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0E2DF4-CB1D-DA47-9ACF-6C9F83CC7D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552175" cy="6858000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6CA57C13-DA88-DE4F-AF4A-6CA43307E6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EC1E5A70-BF0F-8948-8CE5-3D051B198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0866B1-6DB0-4F46-8200-4C21AC2B7FFE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CF0569E-6E0F-4002-BB17-4EFAC5C07B22}"/>
              </a:ext>
            </a:extLst>
          </p:cNvPr>
          <p:cNvSpPr/>
          <p:nvPr userDrawn="1"/>
        </p:nvSpPr>
        <p:spPr>
          <a:xfrm>
            <a:off x="-1" y="0"/>
            <a:ext cx="4552175" cy="6858000"/>
          </a:xfrm>
          <a:prstGeom prst="rect">
            <a:avLst/>
          </a:prstGeom>
          <a:solidFill>
            <a:srgbClr val="D3AA46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</p:spTree>
    <p:extLst>
      <p:ext uri="{BB962C8B-B14F-4D97-AF65-F5344CB8AC3E}">
        <p14:creationId xmlns:p14="http://schemas.microsoft.com/office/powerpoint/2010/main" val="397909725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0E2DF4-CB1D-DA47-9ACF-6C9F83CC7D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552175" cy="6858000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6CA57C13-DA88-DE4F-AF4A-6CA43307E6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EC1E5A70-BF0F-8948-8CE5-3D051B198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38C5A7-15E7-4CE0-ADF2-9C7E93C89A1E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B7F0B6A-3D51-49EF-B71C-F407BDD36041}"/>
              </a:ext>
            </a:extLst>
          </p:cNvPr>
          <p:cNvSpPr/>
          <p:nvPr userDrawn="1"/>
        </p:nvSpPr>
        <p:spPr>
          <a:xfrm>
            <a:off x="1" y="0"/>
            <a:ext cx="4552175" cy="6858000"/>
          </a:xfrm>
          <a:prstGeom prst="rect">
            <a:avLst/>
          </a:prstGeom>
          <a:solidFill>
            <a:srgbClr val="D3AA46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</p:spTree>
    <p:extLst>
      <p:ext uri="{BB962C8B-B14F-4D97-AF65-F5344CB8AC3E}">
        <p14:creationId xmlns:p14="http://schemas.microsoft.com/office/powerpoint/2010/main" val="62295164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169978-5CD8-5A44-854E-F141B7698D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552175" cy="6858000"/>
          </a:xfrm>
          <a:prstGeom prst="rect">
            <a:avLst/>
          </a:prstGeom>
        </p:spPr>
      </p:pic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2A1CD980-374E-9949-9967-48268743EF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86443B58-8E73-9E44-A2F2-0653A28A3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53C2C4-8F9D-49FB-85CA-33C22D9F404A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1F2F49A-6606-4814-8E3B-476FE44CF241}"/>
              </a:ext>
            </a:extLst>
          </p:cNvPr>
          <p:cNvSpPr/>
          <p:nvPr userDrawn="1"/>
        </p:nvSpPr>
        <p:spPr>
          <a:xfrm>
            <a:off x="1" y="0"/>
            <a:ext cx="4552175" cy="6858000"/>
          </a:xfrm>
          <a:prstGeom prst="rect">
            <a:avLst/>
          </a:prstGeom>
          <a:solidFill>
            <a:srgbClr val="D3AA46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</p:spTree>
    <p:extLst>
      <p:ext uri="{BB962C8B-B14F-4D97-AF65-F5344CB8AC3E}">
        <p14:creationId xmlns:p14="http://schemas.microsoft.com/office/powerpoint/2010/main" val="79114008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DEC4CFE1-5F79-DD48-A6F9-FA29EF0521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0037D5D-D1A5-7A4E-9E9D-A21570778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AA70617-BF67-474E-A59C-88BA713A39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552175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5744F4A-3DE6-064C-9F05-3037C5CE4205}"/>
              </a:ext>
            </a:extLst>
          </p:cNvPr>
          <p:cNvSpPr/>
          <p:nvPr userDrawn="1"/>
        </p:nvSpPr>
        <p:spPr>
          <a:xfrm>
            <a:off x="1" y="0"/>
            <a:ext cx="4552175" cy="6858000"/>
          </a:xfrm>
          <a:prstGeom prst="rect">
            <a:avLst/>
          </a:prstGeom>
          <a:solidFill>
            <a:srgbClr val="D3AA46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218913-2B07-4472-8B88-48912C2B12AA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70491617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B50B0C-BC76-9C4E-86DB-42E018AE5E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552175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7438C13-CDF4-A241-9F26-D67C3E4FECDE}"/>
              </a:ext>
            </a:extLst>
          </p:cNvPr>
          <p:cNvSpPr/>
          <p:nvPr userDrawn="1"/>
        </p:nvSpPr>
        <p:spPr>
          <a:xfrm>
            <a:off x="1" y="0"/>
            <a:ext cx="4552175" cy="6858000"/>
          </a:xfrm>
          <a:prstGeom prst="rect">
            <a:avLst/>
          </a:prstGeom>
          <a:solidFill>
            <a:srgbClr val="D3AA46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0641B9E7-C658-1241-B08A-A1B7C62F92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79E4D76A-D000-454E-B7B2-A8D14B828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D546DA-9F2D-4B0E-BEBF-E6C5BD397C6D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5845360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169978-5CD8-5A44-854E-F141B7698D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7"/>
          <a:stretch/>
        </p:blipFill>
        <p:spPr>
          <a:xfrm>
            <a:off x="1" y="-46955"/>
            <a:ext cx="4552175" cy="693018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79E6B42-BD25-9C42-A9FA-17099196A22C}"/>
              </a:ext>
            </a:extLst>
          </p:cNvPr>
          <p:cNvSpPr/>
          <p:nvPr userDrawn="1"/>
        </p:nvSpPr>
        <p:spPr>
          <a:xfrm>
            <a:off x="1" y="-10863"/>
            <a:ext cx="4552175" cy="6858000"/>
          </a:xfrm>
          <a:prstGeom prst="rect">
            <a:avLst/>
          </a:prstGeom>
          <a:solidFill>
            <a:srgbClr val="2C3744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08ADAFFD-F4AC-074A-8015-DD0597A027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EAAEE256-8A54-7040-9005-1A94548E8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2C374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80D720-F4B3-4F7C-8D54-23212C71DADB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838493591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F9121C-7C2E-7D48-9B4C-2233D01230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552175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5744F4A-3DE6-064C-9F05-3037C5CE4205}"/>
              </a:ext>
            </a:extLst>
          </p:cNvPr>
          <p:cNvSpPr/>
          <p:nvPr userDrawn="1"/>
        </p:nvSpPr>
        <p:spPr>
          <a:xfrm>
            <a:off x="1" y="0"/>
            <a:ext cx="4552175" cy="6858000"/>
          </a:xfrm>
          <a:prstGeom prst="rect">
            <a:avLst/>
          </a:prstGeom>
          <a:solidFill>
            <a:srgbClr val="D3AA46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DEC4CFE1-5F79-DD48-A6F9-FA29EF0521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0037D5D-D1A5-7A4E-9E9D-A21570778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4A96F6-BBD0-4197-B162-9562F0DDA8E6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76924313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F9121C-7C2E-7D48-9B4C-2233D01230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552175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5744F4A-3DE6-064C-9F05-3037C5CE4205}"/>
              </a:ext>
            </a:extLst>
          </p:cNvPr>
          <p:cNvSpPr/>
          <p:nvPr userDrawn="1"/>
        </p:nvSpPr>
        <p:spPr>
          <a:xfrm>
            <a:off x="1" y="0"/>
            <a:ext cx="4552175" cy="6858000"/>
          </a:xfrm>
          <a:prstGeom prst="rect">
            <a:avLst/>
          </a:prstGeom>
          <a:solidFill>
            <a:srgbClr val="D3AA46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DEC4CFE1-5F79-DD48-A6F9-FA29EF0521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0037D5D-D1A5-7A4E-9E9D-A21570778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6DF089-7844-48E4-BBAD-DE01CDA175B4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1955622700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F9121C-7C2E-7D48-9B4C-2233D01230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1152913" y="1152914"/>
            <a:ext cx="6858000" cy="455217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5744F4A-3DE6-064C-9F05-3037C5CE4205}"/>
              </a:ext>
            </a:extLst>
          </p:cNvPr>
          <p:cNvSpPr/>
          <p:nvPr userDrawn="1"/>
        </p:nvSpPr>
        <p:spPr>
          <a:xfrm>
            <a:off x="1" y="0"/>
            <a:ext cx="4552175" cy="6858000"/>
          </a:xfrm>
          <a:prstGeom prst="rect">
            <a:avLst/>
          </a:prstGeom>
          <a:solidFill>
            <a:srgbClr val="D3AA46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DEC4CFE1-5F79-DD48-A6F9-FA29EF0521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0037D5D-D1A5-7A4E-9E9D-A21570778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6F16F9-9FF2-49B0-A172-C0B591949D1B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1656630617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F9121C-7C2E-7D48-9B4C-2233D01230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2848"/>
            <a:ext cx="4552175" cy="685515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5744F4A-3DE6-064C-9F05-3037C5CE4205}"/>
              </a:ext>
            </a:extLst>
          </p:cNvPr>
          <p:cNvSpPr/>
          <p:nvPr userDrawn="1"/>
        </p:nvSpPr>
        <p:spPr>
          <a:xfrm>
            <a:off x="1" y="0"/>
            <a:ext cx="4552175" cy="6858000"/>
          </a:xfrm>
          <a:prstGeom prst="rect">
            <a:avLst/>
          </a:prstGeom>
          <a:solidFill>
            <a:srgbClr val="D3AA46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DEC4CFE1-5F79-DD48-A6F9-FA29EF0521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0037D5D-D1A5-7A4E-9E9D-A21570778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2D09B9-5A4F-4BB4-BBFD-4A6C3B4703C6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282473784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169978-5CD8-5A44-854E-F141B7698D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6050"/>
            <a:ext cx="4552175" cy="6825903"/>
          </a:xfrm>
          <a:prstGeom prst="rect">
            <a:avLst/>
          </a:prstGeom>
        </p:spPr>
      </p:pic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05CE3C0C-205E-DF4D-B25C-912531256A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DFA6B40E-8879-1043-BC78-921133AC4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D3AA4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1B3158-C9FB-4221-8ACD-2C6BDDD941EA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199C089-63E2-4617-B8F9-9FEDE71C951D}"/>
              </a:ext>
            </a:extLst>
          </p:cNvPr>
          <p:cNvSpPr/>
          <p:nvPr userDrawn="1"/>
        </p:nvSpPr>
        <p:spPr>
          <a:xfrm>
            <a:off x="1" y="0"/>
            <a:ext cx="4552175" cy="6858000"/>
          </a:xfrm>
          <a:prstGeom prst="rect">
            <a:avLst/>
          </a:prstGeom>
          <a:solidFill>
            <a:srgbClr val="D3AA46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</p:spTree>
    <p:extLst>
      <p:ext uri="{BB962C8B-B14F-4D97-AF65-F5344CB8AC3E}">
        <p14:creationId xmlns:p14="http://schemas.microsoft.com/office/powerpoint/2010/main" val="2054971976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169978-5CD8-5A44-854E-F141B7698D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7"/>
          <a:stretch/>
        </p:blipFill>
        <p:spPr>
          <a:xfrm>
            <a:off x="1" y="-46955"/>
            <a:ext cx="4552175" cy="6930188"/>
          </a:xfrm>
          <a:prstGeom prst="rect">
            <a:avLst/>
          </a:prstGeom>
        </p:spPr>
      </p:pic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08ADAFFD-F4AC-074A-8015-DD0597A027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EAAEE256-8A54-7040-9005-1A94548E8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D3AA4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80D720-F4B3-4F7C-8D54-23212C71DADB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B23E2D7-9279-4312-BBAC-08C5D283FB07}"/>
              </a:ext>
            </a:extLst>
          </p:cNvPr>
          <p:cNvSpPr/>
          <p:nvPr userDrawn="1"/>
        </p:nvSpPr>
        <p:spPr>
          <a:xfrm>
            <a:off x="1" y="0"/>
            <a:ext cx="4552175" cy="6858000"/>
          </a:xfrm>
          <a:prstGeom prst="rect">
            <a:avLst/>
          </a:prstGeom>
          <a:solidFill>
            <a:srgbClr val="D3AA46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</p:spTree>
    <p:extLst>
      <p:ext uri="{BB962C8B-B14F-4D97-AF65-F5344CB8AC3E}">
        <p14:creationId xmlns:p14="http://schemas.microsoft.com/office/powerpoint/2010/main" val="3821578566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169978-5CD8-5A44-854E-F141B7698D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2994"/>
            <a:ext cx="4552175" cy="6873319"/>
          </a:xfrm>
          <a:prstGeom prst="rect">
            <a:avLst/>
          </a:prstGeom>
        </p:spPr>
      </p:pic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71446510-18A8-2D4A-BD9D-4B7B9A711E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D875E2E7-B29B-EA4B-B969-51BDB1A7D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D3AA4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2C74FE-7BE8-490F-8A90-A8376FFF00A3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A98063C-C759-4C67-B6AC-B8CA53E3B1A7}"/>
              </a:ext>
            </a:extLst>
          </p:cNvPr>
          <p:cNvSpPr/>
          <p:nvPr userDrawn="1"/>
        </p:nvSpPr>
        <p:spPr>
          <a:xfrm>
            <a:off x="1" y="0"/>
            <a:ext cx="4552175" cy="6858000"/>
          </a:xfrm>
          <a:prstGeom prst="rect">
            <a:avLst/>
          </a:prstGeom>
          <a:solidFill>
            <a:srgbClr val="D3AA46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</p:spTree>
    <p:extLst>
      <p:ext uri="{BB962C8B-B14F-4D97-AF65-F5344CB8AC3E}">
        <p14:creationId xmlns:p14="http://schemas.microsoft.com/office/powerpoint/2010/main" val="2645284265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169978-5CD8-5A44-854E-F141B7698D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2080"/>
            <a:ext cx="4552175" cy="6855920"/>
          </a:xfrm>
          <a:prstGeom prst="rect">
            <a:avLst/>
          </a:prstGeom>
        </p:spPr>
      </p:pic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2A1CD980-374E-9949-9967-48268743EF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86443B58-8E73-9E44-A2F2-0653A28A3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D3AA4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77CA90-F816-43B6-AAFB-46D575A349D3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8BC187C-DB77-4996-B2DC-644BE9488E00}"/>
              </a:ext>
            </a:extLst>
          </p:cNvPr>
          <p:cNvSpPr/>
          <p:nvPr userDrawn="1"/>
        </p:nvSpPr>
        <p:spPr>
          <a:xfrm>
            <a:off x="1" y="0"/>
            <a:ext cx="4552175" cy="6858000"/>
          </a:xfrm>
          <a:prstGeom prst="rect">
            <a:avLst/>
          </a:prstGeom>
          <a:solidFill>
            <a:srgbClr val="D3AA46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</p:spTree>
    <p:extLst>
      <p:ext uri="{BB962C8B-B14F-4D97-AF65-F5344CB8AC3E}">
        <p14:creationId xmlns:p14="http://schemas.microsoft.com/office/powerpoint/2010/main" val="3488992243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169978-5CD8-5A44-854E-F141B7698D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552175" cy="6858000"/>
          </a:xfrm>
          <a:prstGeom prst="rect">
            <a:avLst/>
          </a:prstGeom>
        </p:spPr>
      </p:pic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2A1CD980-374E-9949-9967-48268743EF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86443B58-8E73-9E44-A2F2-0653A28A3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D3AA4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7CC9AD-1799-4A21-B66B-9ECECBE88213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15775FF-B891-4141-AE03-4F5B8BC991EC}"/>
              </a:ext>
            </a:extLst>
          </p:cNvPr>
          <p:cNvSpPr/>
          <p:nvPr userDrawn="1"/>
        </p:nvSpPr>
        <p:spPr>
          <a:xfrm>
            <a:off x="1" y="0"/>
            <a:ext cx="4552175" cy="6858000"/>
          </a:xfrm>
          <a:prstGeom prst="rect">
            <a:avLst/>
          </a:prstGeom>
          <a:solidFill>
            <a:srgbClr val="D3AA46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</p:spTree>
    <p:extLst>
      <p:ext uri="{BB962C8B-B14F-4D97-AF65-F5344CB8AC3E}">
        <p14:creationId xmlns:p14="http://schemas.microsoft.com/office/powerpoint/2010/main" val="3946882451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169978-5CD8-5A44-854E-F141B7698D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552175" cy="6858000"/>
          </a:xfrm>
          <a:prstGeom prst="rect">
            <a:avLst/>
          </a:prstGeom>
        </p:spPr>
      </p:pic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2A1CD980-374E-9949-9967-48268743EF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86443B58-8E73-9E44-A2F2-0653A28A3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D3AA4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F14B1A-CCDF-46FA-BF2D-F423EBBC9641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36D3A36-43CA-42CB-9B57-11040A809AB1}"/>
              </a:ext>
            </a:extLst>
          </p:cNvPr>
          <p:cNvSpPr/>
          <p:nvPr userDrawn="1"/>
        </p:nvSpPr>
        <p:spPr>
          <a:xfrm>
            <a:off x="1" y="0"/>
            <a:ext cx="4552175" cy="6858000"/>
          </a:xfrm>
          <a:prstGeom prst="rect">
            <a:avLst/>
          </a:prstGeom>
          <a:solidFill>
            <a:srgbClr val="D3AA46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</p:spTree>
    <p:extLst>
      <p:ext uri="{BB962C8B-B14F-4D97-AF65-F5344CB8AC3E}">
        <p14:creationId xmlns:p14="http://schemas.microsoft.com/office/powerpoint/2010/main" val="17829690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169978-5CD8-5A44-854E-F141B7698D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2994"/>
            <a:ext cx="4552175" cy="687331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79E6B42-BD25-9C42-A9FA-17099196A22C}"/>
              </a:ext>
            </a:extLst>
          </p:cNvPr>
          <p:cNvSpPr/>
          <p:nvPr userDrawn="1"/>
        </p:nvSpPr>
        <p:spPr>
          <a:xfrm>
            <a:off x="1" y="0"/>
            <a:ext cx="4552175" cy="6858000"/>
          </a:xfrm>
          <a:prstGeom prst="rect">
            <a:avLst/>
          </a:prstGeom>
          <a:solidFill>
            <a:srgbClr val="2C3744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71446510-18A8-2D4A-BD9D-4B7B9A711E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D875E2E7-B29B-EA4B-B969-51BDB1A7D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2C374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2C74FE-7BE8-490F-8A90-A8376FFF00A3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2808540820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600" y="274638"/>
            <a:ext cx="10769600" cy="1143000"/>
          </a:xfr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97298-3381-4F19-8085-CE8EEF74A3DE}" type="datetimeFigureOut">
              <a:rPr lang="en-US" smtClean="0"/>
              <a:pPr/>
              <a:t>11/21/2019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424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entury Gothic" pitchFamily="34" charset="0"/>
              </a:defRPr>
            </a:lvl1pPr>
          </a:lstStyle>
          <a:p>
            <a:fld id="{D52F107F-BF09-4DCB-A55E-BA63FC467DF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1103445" y="1600201"/>
            <a:ext cx="10783755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dirty="0"/>
              <a:t> Click to edit Master text styles</a:t>
            </a:r>
          </a:p>
          <a:p>
            <a:pPr lvl="1"/>
            <a:r>
              <a:rPr lang="en-GB" noProof="0" dirty="0"/>
              <a:t> 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21966973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D320F8-15AB-A44D-9C67-FEA369DB5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686FCE-A99D-C94A-9CD8-15AE75D89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5889CA-6A13-D146-A93C-0C5181411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88212-B0F7-9444-B8A4-5D337EF175C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D3F7279B-EF0B-A947-8068-BDCA57B7D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418" y="327922"/>
            <a:ext cx="10937547" cy="424732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AE49FA1-CD9E-DF48-82A8-3C8BD90836D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419" y="2284070"/>
            <a:ext cx="10937548" cy="3790499"/>
          </a:xfrm>
          <a:prstGeom prst="rect">
            <a:avLst/>
          </a:prstGeom>
        </p:spPr>
        <p:txBody>
          <a:bodyPr/>
          <a:lstStyle>
            <a:lvl1pPr marL="292887" indent="-260344">
              <a:tabLst/>
              <a:defRPr sz="2400">
                <a:latin typeface="Frutiger45-Light" panose="020B0400000000000000" pitchFamily="34" charset="0"/>
              </a:defRPr>
            </a:lvl1pPr>
            <a:lvl2pPr>
              <a:defRPr sz="2000">
                <a:latin typeface="Frutiger45-Light" panose="020B0400000000000000" pitchFamily="34" charset="0"/>
              </a:defRPr>
            </a:lvl2pPr>
            <a:lvl3pPr>
              <a:defRPr sz="1800">
                <a:latin typeface="Frutiger45-Light" panose="020B0400000000000000" pitchFamily="34" charset="0"/>
              </a:defRPr>
            </a:lvl3pPr>
            <a:lvl4pPr>
              <a:defRPr sz="1600">
                <a:latin typeface="Frutiger45-Light" panose="020B0400000000000000" pitchFamily="34" charset="0"/>
              </a:defRPr>
            </a:lvl4pPr>
            <a:lvl5pPr>
              <a:defRPr sz="1600">
                <a:latin typeface="Frutiger45-Light" panose="020B0400000000000000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87402968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C4FDD3A-7F43-A148-8EDC-B52236534589}"/>
              </a:ext>
            </a:extLst>
          </p:cNvPr>
          <p:cNvSpPr/>
          <p:nvPr userDrawn="1"/>
        </p:nvSpPr>
        <p:spPr>
          <a:xfrm>
            <a:off x="1" y="0"/>
            <a:ext cx="12214865" cy="1805651"/>
          </a:xfrm>
          <a:prstGeom prst="rect">
            <a:avLst/>
          </a:prstGeom>
          <a:solidFill>
            <a:srgbClr val="D3AA4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D320F8-15AB-A44D-9C67-FEA369DB5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686FCE-A99D-C94A-9CD8-15AE75D89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5889CA-6A13-D146-A93C-0C5181411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88212-B0F7-9444-B8A4-5D337EF175C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5400889B-F0B1-C248-9FF5-0A5DB25CE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418" y="327922"/>
            <a:ext cx="10937547" cy="424732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740DE3C8-44ED-BB4C-A69E-23115B91B46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419" y="2284070"/>
            <a:ext cx="10937548" cy="3790499"/>
          </a:xfrm>
          <a:prstGeom prst="rect">
            <a:avLst/>
          </a:prstGeom>
        </p:spPr>
        <p:txBody>
          <a:bodyPr/>
          <a:lstStyle>
            <a:lvl1pPr marL="292887" indent="-260344">
              <a:tabLst/>
              <a:defRPr sz="2400">
                <a:latin typeface="Frutiger45-Light" panose="020B0400000000000000" pitchFamily="34" charset="0"/>
              </a:defRPr>
            </a:lvl1pPr>
            <a:lvl2pPr>
              <a:defRPr sz="2000">
                <a:latin typeface="Frutiger45-Light" panose="020B0400000000000000" pitchFamily="34" charset="0"/>
              </a:defRPr>
            </a:lvl2pPr>
            <a:lvl3pPr>
              <a:defRPr sz="1800">
                <a:latin typeface="Frutiger45-Light" panose="020B0400000000000000" pitchFamily="34" charset="0"/>
              </a:defRPr>
            </a:lvl3pPr>
            <a:lvl4pPr>
              <a:defRPr sz="1600">
                <a:latin typeface="Frutiger45-Light" panose="020B0400000000000000" pitchFamily="34" charset="0"/>
              </a:defRPr>
            </a:lvl4pPr>
            <a:lvl5pPr>
              <a:defRPr sz="1600">
                <a:latin typeface="Frutiger45-Light" panose="020B0400000000000000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1718462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C4FDD3A-7F43-A148-8EDC-B52236534589}"/>
              </a:ext>
            </a:extLst>
          </p:cNvPr>
          <p:cNvSpPr/>
          <p:nvPr userDrawn="1"/>
        </p:nvSpPr>
        <p:spPr>
          <a:xfrm>
            <a:off x="1" y="-1"/>
            <a:ext cx="12214865" cy="1790217"/>
          </a:xfrm>
          <a:prstGeom prst="rect">
            <a:avLst/>
          </a:prstGeom>
          <a:solidFill>
            <a:srgbClr val="6C935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D320F8-15AB-A44D-9C67-FEA369DB5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686FCE-A99D-C94A-9CD8-15AE75D89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5889CA-6A13-D146-A93C-0C5181411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88212-B0F7-9444-B8A4-5D337EF175C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9879A78C-E08F-D042-ADC8-AA84D532B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418" y="327922"/>
            <a:ext cx="10937547" cy="424732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752978AD-5070-4448-8557-EDE84EF9266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419" y="2284070"/>
            <a:ext cx="10937548" cy="3790499"/>
          </a:xfrm>
          <a:prstGeom prst="rect">
            <a:avLst/>
          </a:prstGeom>
        </p:spPr>
        <p:txBody>
          <a:bodyPr/>
          <a:lstStyle>
            <a:lvl1pPr marL="292887" indent="-260344">
              <a:tabLst/>
              <a:defRPr sz="2400">
                <a:latin typeface="Frutiger45-Light" panose="020B0400000000000000" pitchFamily="34" charset="0"/>
              </a:defRPr>
            </a:lvl1pPr>
            <a:lvl2pPr>
              <a:defRPr sz="2000">
                <a:latin typeface="Frutiger45-Light" panose="020B0400000000000000" pitchFamily="34" charset="0"/>
              </a:defRPr>
            </a:lvl2pPr>
            <a:lvl3pPr>
              <a:defRPr sz="1800">
                <a:latin typeface="Frutiger45-Light" panose="020B0400000000000000" pitchFamily="34" charset="0"/>
              </a:defRPr>
            </a:lvl3pPr>
            <a:lvl4pPr>
              <a:defRPr sz="1600">
                <a:latin typeface="Frutiger45-Light" panose="020B0400000000000000" pitchFamily="34" charset="0"/>
              </a:defRPr>
            </a:lvl4pPr>
            <a:lvl5pPr>
              <a:defRPr sz="1600">
                <a:latin typeface="Frutiger45-Light" panose="020B0400000000000000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47970917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C4FDD3A-7F43-A148-8EDC-B52236534589}"/>
              </a:ext>
            </a:extLst>
          </p:cNvPr>
          <p:cNvSpPr/>
          <p:nvPr userDrawn="1"/>
        </p:nvSpPr>
        <p:spPr>
          <a:xfrm>
            <a:off x="1" y="-2"/>
            <a:ext cx="12214865" cy="1790219"/>
          </a:xfrm>
          <a:prstGeom prst="rect">
            <a:avLst/>
          </a:prstGeom>
          <a:solidFill>
            <a:srgbClr val="76B2A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D320F8-15AB-A44D-9C67-FEA369DB5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686FCE-A99D-C94A-9CD8-15AE75D89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5889CA-6A13-D146-A93C-0C5181411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88212-B0F7-9444-B8A4-5D337EF175C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B463605-CF25-D945-94BF-987C2360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418" y="327922"/>
            <a:ext cx="10937547" cy="424732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6589FE02-9189-BB4D-A207-17066244501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419" y="2284070"/>
            <a:ext cx="10937548" cy="3790499"/>
          </a:xfrm>
          <a:prstGeom prst="rect">
            <a:avLst/>
          </a:prstGeom>
        </p:spPr>
        <p:txBody>
          <a:bodyPr/>
          <a:lstStyle>
            <a:lvl1pPr marL="292887" indent="-260344">
              <a:tabLst/>
              <a:defRPr sz="2400">
                <a:latin typeface="Frutiger45-Light" panose="020B0400000000000000" pitchFamily="34" charset="0"/>
              </a:defRPr>
            </a:lvl1pPr>
            <a:lvl2pPr>
              <a:defRPr sz="2000">
                <a:latin typeface="Frutiger45-Light" panose="020B0400000000000000" pitchFamily="34" charset="0"/>
              </a:defRPr>
            </a:lvl2pPr>
            <a:lvl3pPr>
              <a:defRPr sz="1800">
                <a:latin typeface="Frutiger45-Light" panose="020B0400000000000000" pitchFamily="34" charset="0"/>
              </a:defRPr>
            </a:lvl3pPr>
            <a:lvl4pPr>
              <a:defRPr sz="1600">
                <a:latin typeface="Frutiger45-Light" panose="020B0400000000000000" pitchFamily="34" charset="0"/>
              </a:defRPr>
            </a:lvl4pPr>
            <a:lvl5pPr>
              <a:defRPr sz="1600">
                <a:latin typeface="Frutiger45-Light" panose="020B0400000000000000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524505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C4FDD3A-7F43-A148-8EDC-B52236534589}"/>
              </a:ext>
            </a:extLst>
          </p:cNvPr>
          <p:cNvSpPr/>
          <p:nvPr userDrawn="1"/>
        </p:nvSpPr>
        <p:spPr>
          <a:xfrm>
            <a:off x="1" y="0"/>
            <a:ext cx="12214865" cy="1805651"/>
          </a:xfrm>
          <a:prstGeom prst="rect">
            <a:avLst/>
          </a:prstGeom>
          <a:solidFill>
            <a:srgbClr val="EA8B5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D320F8-15AB-A44D-9C67-FEA369DB5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686FCE-A99D-C94A-9CD8-15AE75D89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5889CA-6A13-D146-A93C-0C5181411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88212-B0F7-9444-B8A4-5D337EF175C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76B79A0D-433C-2647-8D3A-E72BF5F28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418" y="327922"/>
            <a:ext cx="10937547" cy="424732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C6BBE20F-D40F-C14A-AEA7-3EBDAFA29E5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419" y="2284070"/>
            <a:ext cx="10937548" cy="3790499"/>
          </a:xfrm>
          <a:prstGeom prst="rect">
            <a:avLst/>
          </a:prstGeom>
        </p:spPr>
        <p:txBody>
          <a:bodyPr/>
          <a:lstStyle>
            <a:lvl1pPr marL="292887" indent="-260344">
              <a:tabLst/>
              <a:defRPr sz="2400">
                <a:latin typeface="Frutiger45-Light" panose="020B0400000000000000" pitchFamily="34" charset="0"/>
              </a:defRPr>
            </a:lvl1pPr>
            <a:lvl2pPr>
              <a:defRPr sz="2000">
                <a:latin typeface="Frutiger45-Light" panose="020B0400000000000000" pitchFamily="34" charset="0"/>
              </a:defRPr>
            </a:lvl2pPr>
            <a:lvl3pPr>
              <a:defRPr sz="1800">
                <a:latin typeface="Frutiger45-Light" panose="020B0400000000000000" pitchFamily="34" charset="0"/>
              </a:defRPr>
            </a:lvl3pPr>
            <a:lvl4pPr>
              <a:defRPr sz="1600">
                <a:latin typeface="Frutiger45-Light" panose="020B0400000000000000" pitchFamily="34" charset="0"/>
              </a:defRPr>
            </a:lvl4pPr>
            <a:lvl5pPr>
              <a:defRPr sz="1600">
                <a:latin typeface="Frutiger45-Light" panose="020B0400000000000000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4469193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B50B0C-BC76-9C4E-86DB-42E018AE5E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552175" cy="6858000"/>
          </a:xfrm>
          <a:prstGeom prst="rect">
            <a:avLst/>
          </a:prstGeom>
        </p:spPr>
      </p:pic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0641B9E7-C658-1241-B08A-A1B7C62F92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79E4D76A-D000-454E-B7B2-A8D14B828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D546DA-9F2D-4B0E-BEBF-E6C5BD397C6D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92536A9-B735-491F-A957-8F7A6DBFA525}"/>
              </a:ext>
            </a:extLst>
          </p:cNvPr>
          <p:cNvSpPr/>
          <p:nvPr userDrawn="1"/>
        </p:nvSpPr>
        <p:spPr>
          <a:xfrm>
            <a:off x="-1" y="0"/>
            <a:ext cx="4552175" cy="6858000"/>
          </a:xfrm>
          <a:prstGeom prst="rect">
            <a:avLst/>
          </a:prstGeom>
          <a:solidFill>
            <a:srgbClr val="6C9357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</p:spTree>
    <p:extLst>
      <p:ext uri="{BB962C8B-B14F-4D97-AF65-F5344CB8AC3E}">
        <p14:creationId xmlns:p14="http://schemas.microsoft.com/office/powerpoint/2010/main" val="1939205656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D741B0-6377-6F42-BECF-8477603E8779}"/>
              </a:ext>
            </a:extLst>
          </p:cNvPr>
          <p:cNvSpPr/>
          <p:nvPr userDrawn="1"/>
        </p:nvSpPr>
        <p:spPr>
          <a:xfrm>
            <a:off x="1" y="0"/>
            <a:ext cx="4573191" cy="6858000"/>
          </a:xfrm>
          <a:prstGeom prst="rect">
            <a:avLst/>
          </a:prstGeom>
          <a:solidFill>
            <a:srgbClr val="6C9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BA107E1-D9C8-3341-84DF-24B2866920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>
            <a:lvl1pPr marL="804313" indent="-761981">
              <a:defRPr/>
            </a:lvl1pPr>
          </a:lstStyle>
          <a:p>
            <a:pPr marL="603250" indent="-571500"/>
            <a:r>
              <a:rPr lang="en-US">
                <a:solidFill>
                  <a:schemeClr val="accent3">
                    <a:lumMod val="75000"/>
                  </a:schemeClr>
                </a:solidFill>
                <a:ea typeface="Lato Light" charset="0"/>
                <a:cs typeface="Lato Light"/>
              </a:rPr>
              <a:t>Insert text here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AF02E24F-50AE-8F4C-BFCC-BD4524458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C3D6F6-711C-4A8B-9A05-1B814B59A497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861821386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92EAE0-B6E3-6943-99A2-7109748565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1152915" y="1152914"/>
            <a:ext cx="6858000" cy="455217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438C13-CDF4-A241-9F26-D67C3E4FECDE}"/>
              </a:ext>
            </a:extLst>
          </p:cNvPr>
          <p:cNvSpPr/>
          <p:nvPr userDrawn="1"/>
        </p:nvSpPr>
        <p:spPr>
          <a:xfrm>
            <a:off x="-35242" y="0"/>
            <a:ext cx="4552175" cy="6858000"/>
          </a:xfrm>
          <a:prstGeom prst="rect">
            <a:avLst/>
          </a:prstGeom>
          <a:solidFill>
            <a:srgbClr val="6C9357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7C9366D4-82DF-7B48-B63B-35E2428B6F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56ACB691-44A8-6C4E-B53B-75034C3FC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0681B8-C54C-44B1-A911-4373511DA8DA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2250785890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B50B0C-BC76-9C4E-86DB-42E018AE5E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9760"/>
            <a:ext cx="4557295" cy="684824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7438C13-CDF4-A241-9F26-D67C3E4FECDE}"/>
              </a:ext>
            </a:extLst>
          </p:cNvPr>
          <p:cNvSpPr/>
          <p:nvPr userDrawn="1"/>
        </p:nvSpPr>
        <p:spPr>
          <a:xfrm>
            <a:off x="5122" y="9759"/>
            <a:ext cx="4552175" cy="6858000"/>
          </a:xfrm>
          <a:prstGeom prst="rect">
            <a:avLst/>
          </a:prstGeom>
          <a:solidFill>
            <a:srgbClr val="6C9357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0641B9E7-C658-1241-B08A-A1B7C62F92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79E4D76A-D000-454E-B7B2-A8D14B828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71BD15-5622-42BB-87FD-210227C21E1E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3329807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0E2DF4-CB1D-DA47-9ACF-6C9F83CC7D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8765"/>
            <a:ext cx="4552175" cy="682735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24451E3-A57A-4F90-B3EE-337E190544D8}"/>
              </a:ext>
            </a:extLst>
          </p:cNvPr>
          <p:cNvSpPr/>
          <p:nvPr userDrawn="1"/>
        </p:nvSpPr>
        <p:spPr>
          <a:xfrm>
            <a:off x="1" y="0"/>
            <a:ext cx="4552175" cy="6858000"/>
          </a:xfrm>
          <a:prstGeom prst="rect">
            <a:avLst/>
          </a:prstGeom>
          <a:solidFill>
            <a:srgbClr val="2C3744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3D2CA1EC-5A75-45D8-98C3-D170BBF503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87C12AB2-37B6-4691-81EB-C73693DAA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2C374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334140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169978-5CD8-5A44-854E-F141B7698D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2080"/>
            <a:ext cx="4552175" cy="685592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79E6B42-BD25-9C42-A9FA-17099196A22C}"/>
              </a:ext>
            </a:extLst>
          </p:cNvPr>
          <p:cNvSpPr/>
          <p:nvPr userDrawn="1"/>
        </p:nvSpPr>
        <p:spPr>
          <a:xfrm>
            <a:off x="1" y="-2080"/>
            <a:ext cx="4552175" cy="6858000"/>
          </a:xfrm>
          <a:prstGeom prst="rect">
            <a:avLst/>
          </a:prstGeom>
          <a:solidFill>
            <a:srgbClr val="2C3744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2A1CD980-374E-9949-9967-48268743EF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86443B58-8E73-9E44-A2F2-0653A28A3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2C374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77CA90-F816-43B6-AAFB-46D575A349D3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1464598622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B50B0C-BC76-9C4E-86DB-42E018AE5E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552175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7438C13-CDF4-A241-9F26-D67C3E4FECDE}"/>
              </a:ext>
            </a:extLst>
          </p:cNvPr>
          <p:cNvSpPr/>
          <p:nvPr userDrawn="1"/>
        </p:nvSpPr>
        <p:spPr>
          <a:xfrm>
            <a:off x="1" y="0"/>
            <a:ext cx="4552175" cy="6858000"/>
          </a:xfrm>
          <a:prstGeom prst="rect">
            <a:avLst/>
          </a:prstGeom>
          <a:solidFill>
            <a:srgbClr val="6C9357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0641B9E7-C658-1241-B08A-A1B7C62F92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79E4D76A-D000-454E-B7B2-A8D14B828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5C8EEC-7C8D-457A-91A8-71E8908CB4EA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1773529154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B50B0C-BC76-9C4E-86DB-42E018AE5E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552175" cy="69138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7438C13-CDF4-A241-9F26-D67C3E4FECDE}"/>
              </a:ext>
            </a:extLst>
          </p:cNvPr>
          <p:cNvSpPr/>
          <p:nvPr userDrawn="1"/>
        </p:nvSpPr>
        <p:spPr>
          <a:xfrm>
            <a:off x="1" y="0"/>
            <a:ext cx="4552175" cy="6858000"/>
          </a:xfrm>
          <a:prstGeom prst="rect">
            <a:avLst/>
          </a:prstGeom>
          <a:solidFill>
            <a:srgbClr val="6C9357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0641B9E7-C658-1241-B08A-A1B7C62F92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79E4D76A-D000-454E-B7B2-A8D14B828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DC93A1-3F6D-4D52-8E15-9FA1EBCE9762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3082088336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B50B0C-BC76-9C4E-86DB-42E018AE5E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552173" cy="6858000"/>
          </a:xfrm>
          <a:prstGeom prst="rect">
            <a:avLst/>
          </a:prstGeom>
        </p:spPr>
      </p:pic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0641B9E7-C658-1241-B08A-A1B7C62F92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79E4D76A-D000-454E-B7B2-A8D14B828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382352-6F84-4F15-B1CB-0F9D08DE7CE7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192289247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B50B0C-BC76-9C4E-86DB-42E018AE5E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77"/>
          <a:stretch/>
        </p:blipFill>
        <p:spPr>
          <a:xfrm>
            <a:off x="2" y="1"/>
            <a:ext cx="4552175" cy="6857999"/>
          </a:xfrm>
          <a:prstGeom prst="rect">
            <a:avLst/>
          </a:prstGeom>
        </p:spPr>
      </p:pic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0641B9E7-C658-1241-B08A-A1B7C62F92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79E4D76A-D000-454E-B7B2-A8D14B828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915E0C-2395-413C-BF88-6FBDD8FABF11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80838803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B50B0C-BC76-9C4E-86DB-42E018AE5E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918" y="1"/>
            <a:ext cx="4552175" cy="68599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7438C13-CDF4-A241-9F26-D67C3E4FECDE}"/>
              </a:ext>
            </a:extLst>
          </p:cNvPr>
          <p:cNvSpPr/>
          <p:nvPr userDrawn="1"/>
        </p:nvSpPr>
        <p:spPr>
          <a:xfrm>
            <a:off x="-39788" y="0"/>
            <a:ext cx="4552175" cy="6858000"/>
          </a:xfrm>
          <a:prstGeom prst="rect">
            <a:avLst/>
          </a:prstGeom>
          <a:solidFill>
            <a:srgbClr val="6C9357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0641B9E7-C658-1241-B08A-A1B7C62F92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79E4D76A-D000-454E-B7B2-A8D14B828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D5C510-4889-4B1D-B182-7381954EB345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2504301009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A1B8128-AF5B-48E3-BA14-13C16CE0BD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552175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438C13-CDF4-A241-9F26-D67C3E4FECDE}"/>
              </a:ext>
            </a:extLst>
          </p:cNvPr>
          <p:cNvSpPr/>
          <p:nvPr userDrawn="1"/>
        </p:nvSpPr>
        <p:spPr>
          <a:xfrm>
            <a:off x="-1" y="0"/>
            <a:ext cx="4552175" cy="6858000"/>
          </a:xfrm>
          <a:prstGeom prst="rect">
            <a:avLst/>
          </a:prstGeom>
          <a:solidFill>
            <a:srgbClr val="6C9357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0641B9E7-C658-1241-B08A-A1B7C62F92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79E4D76A-D000-454E-B7B2-A8D14B828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D5C510-4889-4B1D-B182-7381954EB345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670982069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3340C9A-9604-42E0-AD9E-1DC0CF772F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552175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438C13-CDF4-A241-9F26-D67C3E4FECDE}"/>
              </a:ext>
            </a:extLst>
          </p:cNvPr>
          <p:cNvSpPr/>
          <p:nvPr userDrawn="1"/>
        </p:nvSpPr>
        <p:spPr>
          <a:xfrm>
            <a:off x="-1" y="0"/>
            <a:ext cx="4552175" cy="6858000"/>
          </a:xfrm>
          <a:prstGeom prst="rect">
            <a:avLst/>
          </a:prstGeom>
          <a:solidFill>
            <a:srgbClr val="6C9357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0641B9E7-C658-1241-B08A-A1B7C62F92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79E4D76A-D000-454E-B7B2-A8D14B828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D5C510-4889-4B1D-B182-7381954EB345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1868045689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B50B0C-BC76-9C4E-86DB-42E018AE5E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552175" cy="6858000"/>
          </a:xfrm>
          <a:prstGeom prst="rect">
            <a:avLst/>
          </a:prstGeom>
        </p:spPr>
      </p:pic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0641B9E7-C658-1241-B08A-A1B7C62F92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79E4D76A-D000-454E-B7B2-A8D14B828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D546DA-9F2D-4B0E-BEBF-E6C5BD397C6D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92536A9-B735-491F-A957-8F7A6DBFA525}"/>
              </a:ext>
            </a:extLst>
          </p:cNvPr>
          <p:cNvSpPr/>
          <p:nvPr userDrawn="1"/>
        </p:nvSpPr>
        <p:spPr>
          <a:xfrm>
            <a:off x="-1" y="0"/>
            <a:ext cx="4552175" cy="6858000"/>
          </a:xfrm>
          <a:prstGeom prst="rect">
            <a:avLst/>
          </a:prstGeom>
          <a:solidFill>
            <a:srgbClr val="6C9357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</p:spTree>
    <p:extLst>
      <p:ext uri="{BB962C8B-B14F-4D97-AF65-F5344CB8AC3E}">
        <p14:creationId xmlns:p14="http://schemas.microsoft.com/office/powerpoint/2010/main" val="1122114125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F9121C-7C2E-7D48-9B4C-2233D01230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552175" cy="6858000"/>
          </a:xfrm>
          <a:prstGeom prst="rect">
            <a:avLst/>
          </a:prstGeom>
        </p:spPr>
      </p:pic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DEC4CFE1-5F79-DD48-A6F9-FA29EF0521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0037D5D-D1A5-7A4E-9E9D-A21570778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4A96F6-BBD0-4197-B162-9562F0DDA8E6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4CBADF4-58C0-40AD-AAEE-A329F4A06EB5}"/>
              </a:ext>
            </a:extLst>
          </p:cNvPr>
          <p:cNvSpPr/>
          <p:nvPr userDrawn="1"/>
        </p:nvSpPr>
        <p:spPr>
          <a:xfrm>
            <a:off x="-1" y="0"/>
            <a:ext cx="4552175" cy="6858000"/>
          </a:xfrm>
          <a:prstGeom prst="rect">
            <a:avLst/>
          </a:prstGeom>
          <a:solidFill>
            <a:srgbClr val="6C9357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</p:spTree>
    <p:extLst>
      <p:ext uri="{BB962C8B-B14F-4D97-AF65-F5344CB8AC3E}">
        <p14:creationId xmlns:p14="http://schemas.microsoft.com/office/powerpoint/2010/main" val="2817656764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F9121C-7C2E-7D48-9B4C-2233D01230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552175" cy="6858000"/>
          </a:xfrm>
          <a:prstGeom prst="rect">
            <a:avLst/>
          </a:prstGeom>
        </p:spPr>
      </p:pic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DEC4CFE1-5F79-DD48-A6F9-FA29EF0521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0037D5D-D1A5-7A4E-9E9D-A21570778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6DF089-7844-48E4-BBAD-DE01CDA175B4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051F914-98D4-4277-8382-F4DC612581E4}"/>
              </a:ext>
            </a:extLst>
          </p:cNvPr>
          <p:cNvSpPr/>
          <p:nvPr userDrawn="1"/>
        </p:nvSpPr>
        <p:spPr>
          <a:xfrm>
            <a:off x="-1" y="0"/>
            <a:ext cx="4552175" cy="6858000"/>
          </a:xfrm>
          <a:prstGeom prst="rect">
            <a:avLst/>
          </a:prstGeom>
          <a:solidFill>
            <a:srgbClr val="6C9357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</p:spTree>
    <p:extLst>
      <p:ext uri="{BB962C8B-B14F-4D97-AF65-F5344CB8AC3E}">
        <p14:creationId xmlns:p14="http://schemas.microsoft.com/office/powerpoint/2010/main" val="40071590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169978-5CD8-5A44-854E-F141B7698D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552175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79E6B42-BD25-9C42-A9FA-17099196A22C}"/>
              </a:ext>
            </a:extLst>
          </p:cNvPr>
          <p:cNvSpPr/>
          <p:nvPr userDrawn="1"/>
        </p:nvSpPr>
        <p:spPr>
          <a:xfrm>
            <a:off x="1" y="0"/>
            <a:ext cx="4552175" cy="6858000"/>
          </a:xfrm>
          <a:prstGeom prst="rect">
            <a:avLst/>
          </a:prstGeom>
          <a:solidFill>
            <a:srgbClr val="2C3744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2A1CD980-374E-9949-9967-48268743EF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86443B58-8E73-9E44-A2F2-0653A28A3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2C374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7CC9AD-1799-4A21-B66B-9ECECBE88213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4151075521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F9121C-7C2E-7D48-9B4C-2233D01230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1152913" y="1152914"/>
            <a:ext cx="6858000" cy="4552175"/>
          </a:xfrm>
          <a:prstGeom prst="rect">
            <a:avLst/>
          </a:prstGeom>
        </p:spPr>
      </p:pic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DEC4CFE1-5F79-DD48-A6F9-FA29EF0521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0037D5D-D1A5-7A4E-9E9D-A21570778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6F16F9-9FF2-49B0-A172-C0B591949D1B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03F0C83-CF2F-4A20-AA09-11C65E0EB966}"/>
              </a:ext>
            </a:extLst>
          </p:cNvPr>
          <p:cNvSpPr/>
          <p:nvPr userDrawn="1"/>
        </p:nvSpPr>
        <p:spPr>
          <a:xfrm>
            <a:off x="-1" y="0"/>
            <a:ext cx="4552175" cy="6858000"/>
          </a:xfrm>
          <a:prstGeom prst="rect">
            <a:avLst/>
          </a:prstGeom>
          <a:solidFill>
            <a:srgbClr val="6C9357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</p:spTree>
    <p:extLst>
      <p:ext uri="{BB962C8B-B14F-4D97-AF65-F5344CB8AC3E}">
        <p14:creationId xmlns:p14="http://schemas.microsoft.com/office/powerpoint/2010/main" val="2690828549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F9121C-7C2E-7D48-9B4C-2233D01230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2848"/>
            <a:ext cx="4552175" cy="6855152"/>
          </a:xfrm>
          <a:prstGeom prst="rect">
            <a:avLst/>
          </a:prstGeom>
        </p:spPr>
      </p:pic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DEC4CFE1-5F79-DD48-A6F9-FA29EF0521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0037D5D-D1A5-7A4E-9E9D-A21570778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2D09B9-5A4F-4BB4-BBFD-4A6C3B4703C6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355590A-ADA7-4D53-B01A-D46FA8F3F72A}"/>
              </a:ext>
            </a:extLst>
          </p:cNvPr>
          <p:cNvSpPr/>
          <p:nvPr userDrawn="1"/>
        </p:nvSpPr>
        <p:spPr>
          <a:xfrm>
            <a:off x="-1" y="0"/>
            <a:ext cx="4552175" cy="6858000"/>
          </a:xfrm>
          <a:prstGeom prst="rect">
            <a:avLst/>
          </a:prstGeom>
          <a:solidFill>
            <a:srgbClr val="6C9357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</p:spTree>
    <p:extLst>
      <p:ext uri="{BB962C8B-B14F-4D97-AF65-F5344CB8AC3E}">
        <p14:creationId xmlns:p14="http://schemas.microsoft.com/office/powerpoint/2010/main" val="2572927757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0E2DF4-CB1D-DA47-9ACF-6C9F83CC7D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552175" cy="6858000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6CA57C13-DA88-DE4F-AF4A-6CA43307E6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EC1E5A70-BF0F-8948-8CE5-3D051B198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38C5A7-15E7-4CE0-ADF2-9C7E93C89A1E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CE77890-6CC0-4DBB-8E65-C6776386CA51}"/>
              </a:ext>
            </a:extLst>
          </p:cNvPr>
          <p:cNvSpPr/>
          <p:nvPr userDrawn="1"/>
        </p:nvSpPr>
        <p:spPr>
          <a:xfrm>
            <a:off x="1" y="0"/>
            <a:ext cx="4552175" cy="6858000"/>
          </a:xfrm>
          <a:prstGeom prst="rect">
            <a:avLst/>
          </a:prstGeom>
          <a:solidFill>
            <a:srgbClr val="6C9357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</p:spTree>
    <p:extLst>
      <p:ext uri="{BB962C8B-B14F-4D97-AF65-F5344CB8AC3E}">
        <p14:creationId xmlns:p14="http://schemas.microsoft.com/office/powerpoint/2010/main" val="211437785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0E2DF4-CB1D-DA47-9ACF-6C9F83CC7D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6100"/>
            <a:ext cx="4552175" cy="6825800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6CA57C13-DA88-DE4F-AF4A-6CA43307E6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EC1E5A70-BF0F-8948-8CE5-3D051B198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EBB740-5D08-47A9-B243-BF66F1E9E295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55205A-892C-4CFA-8FEB-D9EB4B851FE1}"/>
              </a:ext>
            </a:extLst>
          </p:cNvPr>
          <p:cNvSpPr/>
          <p:nvPr userDrawn="1"/>
        </p:nvSpPr>
        <p:spPr>
          <a:xfrm>
            <a:off x="1" y="0"/>
            <a:ext cx="4552175" cy="6858000"/>
          </a:xfrm>
          <a:prstGeom prst="rect">
            <a:avLst/>
          </a:prstGeom>
          <a:solidFill>
            <a:srgbClr val="6C9357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</p:spTree>
    <p:extLst>
      <p:ext uri="{BB962C8B-B14F-4D97-AF65-F5344CB8AC3E}">
        <p14:creationId xmlns:p14="http://schemas.microsoft.com/office/powerpoint/2010/main" val="1110280511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0E2DF4-CB1D-DA47-9ACF-6C9F83CC7D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552175" cy="6858000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6CA57C13-DA88-DE4F-AF4A-6CA43307E6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EC1E5A70-BF0F-8948-8CE5-3D051B198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0866B1-6DB0-4F46-8200-4C21AC2B7FFE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1F1D1DD-6BA0-414A-B1BB-91F082A6DF8B}"/>
              </a:ext>
            </a:extLst>
          </p:cNvPr>
          <p:cNvSpPr/>
          <p:nvPr userDrawn="1"/>
        </p:nvSpPr>
        <p:spPr>
          <a:xfrm>
            <a:off x="1" y="0"/>
            <a:ext cx="4552175" cy="6858000"/>
          </a:xfrm>
          <a:prstGeom prst="rect">
            <a:avLst/>
          </a:prstGeom>
          <a:solidFill>
            <a:srgbClr val="6C9357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</p:spTree>
    <p:extLst>
      <p:ext uri="{BB962C8B-B14F-4D97-AF65-F5344CB8AC3E}">
        <p14:creationId xmlns:p14="http://schemas.microsoft.com/office/powerpoint/2010/main" val="1669818028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0E2DF4-CB1D-DA47-9ACF-6C9F83CC7D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1219512" y="1149842"/>
            <a:ext cx="6888947" cy="4589268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6CA57C13-DA88-DE4F-AF4A-6CA43307E6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EC1E5A70-BF0F-8948-8CE5-3D051B198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2E6375-E90E-4E72-A872-A4CBFF9E7BD4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5707839-502F-4F6A-8912-DCF686D2BCD4}"/>
              </a:ext>
            </a:extLst>
          </p:cNvPr>
          <p:cNvSpPr/>
          <p:nvPr userDrawn="1"/>
        </p:nvSpPr>
        <p:spPr>
          <a:xfrm>
            <a:off x="-69673" y="30949"/>
            <a:ext cx="4552175" cy="6858000"/>
          </a:xfrm>
          <a:prstGeom prst="rect">
            <a:avLst/>
          </a:prstGeom>
          <a:solidFill>
            <a:srgbClr val="6C9357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</p:spTree>
    <p:extLst>
      <p:ext uri="{BB962C8B-B14F-4D97-AF65-F5344CB8AC3E}">
        <p14:creationId xmlns:p14="http://schemas.microsoft.com/office/powerpoint/2010/main" val="2474337861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0E2DF4-CB1D-DA47-9ACF-6C9F83CC7D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4552175" cy="6888945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6CA57C13-DA88-DE4F-AF4A-6CA43307E6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EC1E5A70-BF0F-8948-8CE5-3D051B198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6B4FAF-F82F-4A8A-B305-0F57535765D7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5468AF1-A6D7-4F93-AC71-42F05A974C52}"/>
              </a:ext>
            </a:extLst>
          </p:cNvPr>
          <p:cNvSpPr/>
          <p:nvPr userDrawn="1"/>
        </p:nvSpPr>
        <p:spPr>
          <a:xfrm>
            <a:off x="-1" y="0"/>
            <a:ext cx="4552175" cy="6858000"/>
          </a:xfrm>
          <a:prstGeom prst="rect">
            <a:avLst/>
          </a:prstGeom>
          <a:solidFill>
            <a:srgbClr val="6C9357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</p:spTree>
    <p:extLst>
      <p:ext uri="{BB962C8B-B14F-4D97-AF65-F5344CB8AC3E}">
        <p14:creationId xmlns:p14="http://schemas.microsoft.com/office/powerpoint/2010/main" val="3080391237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0E2DF4-CB1D-DA47-9ACF-6C9F83CC7D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8765"/>
            <a:ext cx="4552175" cy="6827353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6CA57C13-DA88-DE4F-AF4A-6CA43307E6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EC1E5A70-BF0F-8948-8CE5-3D051B198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B25D12-DB13-472C-AA86-A47C2F9104A3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F41367E-48BA-49AC-8FD1-325DEE0C5F31}"/>
              </a:ext>
            </a:extLst>
          </p:cNvPr>
          <p:cNvSpPr/>
          <p:nvPr userDrawn="1"/>
        </p:nvSpPr>
        <p:spPr>
          <a:xfrm>
            <a:off x="-1" y="0"/>
            <a:ext cx="4552175" cy="6858000"/>
          </a:xfrm>
          <a:prstGeom prst="rect">
            <a:avLst/>
          </a:prstGeom>
          <a:solidFill>
            <a:srgbClr val="6C9357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</p:spTree>
    <p:extLst>
      <p:ext uri="{BB962C8B-B14F-4D97-AF65-F5344CB8AC3E}">
        <p14:creationId xmlns:p14="http://schemas.microsoft.com/office/powerpoint/2010/main" val="2429280608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F9121C-7C2E-7D48-9B4C-2233D01230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682" y="0"/>
            <a:ext cx="4552175" cy="6858000"/>
          </a:xfrm>
          <a:prstGeom prst="rect">
            <a:avLst/>
          </a:prstGeom>
        </p:spPr>
      </p:pic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DEC4CFE1-5F79-DD48-A6F9-FA29EF0521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0037D5D-D1A5-7A4E-9E9D-A21570778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307731-439D-49B3-9C21-14442CA7B412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F6085E3-FE12-4FD3-A408-FEB25D0F30F5}"/>
              </a:ext>
            </a:extLst>
          </p:cNvPr>
          <p:cNvSpPr/>
          <p:nvPr userDrawn="1"/>
        </p:nvSpPr>
        <p:spPr>
          <a:xfrm>
            <a:off x="-1" y="0"/>
            <a:ext cx="4552175" cy="6858000"/>
          </a:xfrm>
          <a:prstGeom prst="rect">
            <a:avLst/>
          </a:prstGeom>
          <a:solidFill>
            <a:srgbClr val="6C9357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</p:spTree>
    <p:extLst>
      <p:ext uri="{BB962C8B-B14F-4D97-AF65-F5344CB8AC3E}">
        <p14:creationId xmlns:p14="http://schemas.microsoft.com/office/powerpoint/2010/main" val="3647619062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82516B9-7541-BB4F-9733-F9D42D4EEA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15"/>
          <a:stretch/>
        </p:blipFill>
        <p:spPr>
          <a:xfrm>
            <a:off x="1" y="-59419"/>
            <a:ext cx="4552175" cy="6917419"/>
          </a:xfrm>
          <a:prstGeom prst="rect">
            <a:avLst/>
          </a:prstGeom>
        </p:spPr>
      </p:pic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69FFC04E-6CFC-764C-9E19-10A94E874C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3DF176BD-F3F1-C64D-AA8E-3D5859225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64CA85-22E6-4036-B646-A8B5C581933E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9E90C2-F123-4303-B08E-0A48450648BE}"/>
              </a:ext>
            </a:extLst>
          </p:cNvPr>
          <p:cNvSpPr/>
          <p:nvPr userDrawn="1"/>
        </p:nvSpPr>
        <p:spPr>
          <a:xfrm>
            <a:off x="-1" y="0"/>
            <a:ext cx="4552175" cy="6858000"/>
          </a:xfrm>
          <a:prstGeom prst="rect">
            <a:avLst/>
          </a:prstGeom>
          <a:solidFill>
            <a:srgbClr val="6C9357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</p:spTree>
    <p:extLst>
      <p:ext uri="{BB962C8B-B14F-4D97-AF65-F5344CB8AC3E}">
        <p14:creationId xmlns:p14="http://schemas.microsoft.com/office/powerpoint/2010/main" val="42805949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169978-5CD8-5A44-854E-F141B7698D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552175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79E6B42-BD25-9C42-A9FA-17099196A22C}"/>
              </a:ext>
            </a:extLst>
          </p:cNvPr>
          <p:cNvSpPr/>
          <p:nvPr userDrawn="1"/>
        </p:nvSpPr>
        <p:spPr>
          <a:xfrm>
            <a:off x="1" y="0"/>
            <a:ext cx="4552175" cy="6858000"/>
          </a:xfrm>
          <a:prstGeom prst="rect">
            <a:avLst/>
          </a:prstGeom>
          <a:solidFill>
            <a:srgbClr val="2C3744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2A1CD980-374E-9949-9967-48268743EF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86443B58-8E73-9E44-A2F2-0653A28A3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2C374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F14B1A-CCDF-46FA-BF2D-F423EBBC9641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115621811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169978-5CD8-5A44-854E-F141B7698D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556859" cy="6858000"/>
          </a:xfrm>
          <a:prstGeom prst="rect">
            <a:avLst/>
          </a:prstGeom>
        </p:spPr>
      </p:pic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05CE3C0C-205E-DF4D-B25C-912531256A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DFA6B40E-8879-1043-BC78-921133AC4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117508-13C4-4426-8E4B-9FA965B1CCF4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2086044-B106-4086-AE7B-18104FFE33CA}"/>
              </a:ext>
            </a:extLst>
          </p:cNvPr>
          <p:cNvSpPr/>
          <p:nvPr userDrawn="1"/>
        </p:nvSpPr>
        <p:spPr>
          <a:xfrm>
            <a:off x="-1" y="0"/>
            <a:ext cx="4552175" cy="6858000"/>
          </a:xfrm>
          <a:prstGeom prst="rect">
            <a:avLst/>
          </a:prstGeom>
          <a:solidFill>
            <a:srgbClr val="6C9357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</p:spTree>
    <p:extLst>
      <p:ext uri="{BB962C8B-B14F-4D97-AF65-F5344CB8AC3E}">
        <p14:creationId xmlns:p14="http://schemas.microsoft.com/office/powerpoint/2010/main" val="2572895480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169978-5CD8-5A44-854E-F141B7698D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552175" cy="6858000"/>
          </a:xfrm>
          <a:prstGeom prst="rect">
            <a:avLst/>
          </a:prstGeom>
        </p:spPr>
      </p:pic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08ADAFFD-F4AC-074A-8015-DD0597A027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EAAEE256-8A54-7040-9005-1A94548E8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CF6CCC-2D12-4F4B-9444-BAA5A0AB7F32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09111C-2F46-4D34-BD57-E3435232E999}"/>
              </a:ext>
            </a:extLst>
          </p:cNvPr>
          <p:cNvSpPr/>
          <p:nvPr userDrawn="1"/>
        </p:nvSpPr>
        <p:spPr>
          <a:xfrm>
            <a:off x="-1" y="0"/>
            <a:ext cx="4552175" cy="6858000"/>
          </a:xfrm>
          <a:prstGeom prst="rect">
            <a:avLst/>
          </a:prstGeom>
          <a:solidFill>
            <a:srgbClr val="6C9357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b="1"/>
          </a:p>
        </p:txBody>
      </p:sp>
    </p:spTree>
    <p:extLst>
      <p:ext uri="{BB962C8B-B14F-4D97-AF65-F5344CB8AC3E}">
        <p14:creationId xmlns:p14="http://schemas.microsoft.com/office/powerpoint/2010/main" val="2006644049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169978-5CD8-5A44-854E-F141B7698D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552175" cy="6858000"/>
          </a:xfrm>
          <a:prstGeom prst="rect">
            <a:avLst/>
          </a:prstGeom>
        </p:spPr>
      </p:pic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71446510-18A8-2D4A-BD9D-4B7B9A711E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D875E2E7-B29B-EA4B-B969-51BDB1A7D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98ED39-1696-4B09-8F2E-FB4D363B3A81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F76F97-098E-46CE-8C71-3104AA597B72}"/>
              </a:ext>
            </a:extLst>
          </p:cNvPr>
          <p:cNvSpPr/>
          <p:nvPr userDrawn="1"/>
        </p:nvSpPr>
        <p:spPr>
          <a:xfrm>
            <a:off x="-1" y="0"/>
            <a:ext cx="4552175" cy="6858000"/>
          </a:xfrm>
          <a:prstGeom prst="rect">
            <a:avLst/>
          </a:prstGeom>
          <a:solidFill>
            <a:srgbClr val="6C9357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</p:spTree>
    <p:extLst>
      <p:ext uri="{BB962C8B-B14F-4D97-AF65-F5344CB8AC3E}">
        <p14:creationId xmlns:p14="http://schemas.microsoft.com/office/powerpoint/2010/main" val="2853863937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169978-5CD8-5A44-854E-F141B7698D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1152913" y="1152914"/>
            <a:ext cx="6858000" cy="4552173"/>
          </a:xfrm>
          <a:prstGeom prst="rect">
            <a:avLst/>
          </a:prstGeom>
        </p:spPr>
      </p:pic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2A1CD980-374E-9949-9967-48268743EF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86443B58-8E73-9E44-A2F2-0653A28A3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886E67-A3D2-43BF-83F2-5B1E53D56608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C020DA3-42A5-436B-9D3F-8F09E1187DC8}"/>
              </a:ext>
            </a:extLst>
          </p:cNvPr>
          <p:cNvSpPr/>
          <p:nvPr userDrawn="1"/>
        </p:nvSpPr>
        <p:spPr>
          <a:xfrm>
            <a:off x="-1" y="0"/>
            <a:ext cx="4552175" cy="6858000"/>
          </a:xfrm>
          <a:prstGeom prst="rect">
            <a:avLst/>
          </a:prstGeom>
          <a:solidFill>
            <a:srgbClr val="6C9357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</p:spTree>
    <p:extLst>
      <p:ext uri="{BB962C8B-B14F-4D97-AF65-F5344CB8AC3E}">
        <p14:creationId xmlns:p14="http://schemas.microsoft.com/office/powerpoint/2010/main" val="1576540000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169978-5CD8-5A44-854E-F141B7698D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552175" cy="6858000"/>
          </a:xfrm>
          <a:prstGeom prst="rect">
            <a:avLst/>
          </a:prstGeom>
        </p:spPr>
      </p:pic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05CE3C0C-205E-DF4D-B25C-912531256A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FB7084-7552-493A-BD7E-2A3AD6E3A881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4615DD4-DE86-497B-96B2-A4D440197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F6196F7-66BE-4824-8FD6-F69E5951A7ED}"/>
              </a:ext>
            </a:extLst>
          </p:cNvPr>
          <p:cNvSpPr/>
          <p:nvPr userDrawn="1"/>
        </p:nvSpPr>
        <p:spPr>
          <a:xfrm>
            <a:off x="-1" y="0"/>
            <a:ext cx="4552175" cy="6858000"/>
          </a:xfrm>
          <a:prstGeom prst="rect">
            <a:avLst/>
          </a:prstGeom>
          <a:solidFill>
            <a:srgbClr val="6C9357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</p:spTree>
    <p:extLst>
      <p:ext uri="{BB962C8B-B14F-4D97-AF65-F5344CB8AC3E}">
        <p14:creationId xmlns:p14="http://schemas.microsoft.com/office/powerpoint/2010/main" val="2753235914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169978-5CD8-5A44-854E-F141B7698D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6050"/>
            <a:ext cx="4552175" cy="6825903"/>
          </a:xfrm>
          <a:prstGeom prst="rect">
            <a:avLst/>
          </a:prstGeom>
        </p:spPr>
      </p:pic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05CE3C0C-205E-DF4D-B25C-912531256A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1B3158-C9FB-4221-8ACD-2C6BDDD941EA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EF7EA321-9E04-4CF9-8596-9204E2EF6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96B65BC-E307-48E6-A1A1-27D4CC00BF34}"/>
              </a:ext>
            </a:extLst>
          </p:cNvPr>
          <p:cNvSpPr/>
          <p:nvPr userDrawn="1"/>
        </p:nvSpPr>
        <p:spPr>
          <a:xfrm>
            <a:off x="-1" y="0"/>
            <a:ext cx="4552175" cy="6858000"/>
          </a:xfrm>
          <a:prstGeom prst="rect">
            <a:avLst/>
          </a:prstGeom>
          <a:solidFill>
            <a:srgbClr val="6C9357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</p:spTree>
    <p:extLst>
      <p:ext uri="{BB962C8B-B14F-4D97-AF65-F5344CB8AC3E}">
        <p14:creationId xmlns:p14="http://schemas.microsoft.com/office/powerpoint/2010/main" val="3532435512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169978-5CD8-5A44-854E-F141B7698D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7"/>
          <a:stretch/>
        </p:blipFill>
        <p:spPr>
          <a:xfrm>
            <a:off x="1" y="-46955"/>
            <a:ext cx="4552175" cy="6930188"/>
          </a:xfrm>
          <a:prstGeom prst="rect">
            <a:avLst/>
          </a:prstGeom>
        </p:spPr>
      </p:pic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08ADAFFD-F4AC-074A-8015-DD0597A027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80D720-F4B3-4F7C-8D54-23212C71DADB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822A9EEC-AFDF-461C-BFCD-7D215C096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126F7A-85AE-4F6D-B5AB-D712894B2A4F}"/>
              </a:ext>
            </a:extLst>
          </p:cNvPr>
          <p:cNvSpPr/>
          <p:nvPr userDrawn="1"/>
        </p:nvSpPr>
        <p:spPr>
          <a:xfrm>
            <a:off x="-1" y="14344"/>
            <a:ext cx="4552175" cy="6858000"/>
          </a:xfrm>
          <a:prstGeom prst="rect">
            <a:avLst/>
          </a:prstGeom>
          <a:solidFill>
            <a:srgbClr val="6C9357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</p:spTree>
    <p:extLst>
      <p:ext uri="{BB962C8B-B14F-4D97-AF65-F5344CB8AC3E}">
        <p14:creationId xmlns:p14="http://schemas.microsoft.com/office/powerpoint/2010/main" val="1061299768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169978-5CD8-5A44-854E-F141B7698D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2994"/>
            <a:ext cx="4552175" cy="6873319"/>
          </a:xfrm>
          <a:prstGeom prst="rect">
            <a:avLst/>
          </a:prstGeom>
        </p:spPr>
      </p:pic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71446510-18A8-2D4A-BD9D-4B7B9A711E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2C74FE-7BE8-490F-8A90-A8376FFF00A3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0685BABF-DF86-4472-9925-BC320BBC7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6411E08-4E72-434D-AB3A-080F58A59653}"/>
              </a:ext>
            </a:extLst>
          </p:cNvPr>
          <p:cNvSpPr/>
          <p:nvPr userDrawn="1"/>
        </p:nvSpPr>
        <p:spPr>
          <a:xfrm>
            <a:off x="-1" y="0"/>
            <a:ext cx="4552175" cy="6858000"/>
          </a:xfrm>
          <a:prstGeom prst="rect">
            <a:avLst/>
          </a:prstGeom>
          <a:solidFill>
            <a:srgbClr val="6C9357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</p:spTree>
    <p:extLst>
      <p:ext uri="{BB962C8B-B14F-4D97-AF65-F5344CB8AC3E}">
        <p14:creationId xmlns:p14="http://schemas.microsoft.com/office/powerpoint/2010/main" val="1707829789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169978-5CD8-5A44-854E-F141B7698D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2080"/>
            <a:ext cx="4552175" cy="6855920"/>
          </a:xfrm>
          <a:prstGeom prst="rect">
            <a:avLst/>
          </a:prstGeom>
        </p:spPr>
      </p:pic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2A1CD980-374E-9949-9967-48268743EF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77CA90-F816-43B6-AAFB-46D575A349D3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1A28B53B-E5AF-4D47-B69B-C6842F120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56E8A7A-90B4-44F7-866A-8F622A337E25}"/>
              </a:ext>
            </a:extLst>
          </p:cNvPr>
          <p:cNvSpPr/>
          <p:nvPr userDrawn="1"/>
        </p:nvSpPr>
        <p:spPr>
          <a:xfrm>
            <a:off x="-1" y="0"/>
            <a:ext cx="4552175" cy="6858000"/>
          </a:xfrm>
          <a:prstGeom prst="rect">
            <a:avLst/>
          </a:prstGeom>
          <a:solidFill>
            <a:srgbClr val="6C9357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</p:spTree>
    <p:extLst>
      <p:ext uri="{BB962C8B-B14F-4D97-AF65-F5344CB8AC3E}">
        <p14:creationId xmlns:p14="http://schemas.microsoft.com/office/powerpoint/2010/main" val="134218417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169978-5CD8-5A44-854E-F141B7698D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552175" cy="6858000"/>
          </a:xfrm>
          <a:prstGeom prst="rect">
            <a:avLst/>
          </a:prstGeom>
        </p:spPr>
      </p:pic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2A1CD980-374E-9949-9967-48268743EF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7CC9AD-1799-4A21-B66B-9ECECBE88213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8CDF981-3656-4DD1-A024-D45A196FB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294A956-F394-4CBD-80BF-D26F5E322F35}"/>
              </a:ext>
            </a:extLst>
          </p:cNvPr>
          <p:cNvSpPr/>
          <p:nvPr userDrawn="1"/>
        </p:nvSpPr>
        <p:spPr>
          <a:xfrm>
            <a:off x="-1" y="0"/>
            <a:ext cx="4552175" cy="6858000"/>
          </a:xfrm>
          <a:prstGeom prst="rect">
            <a:avLst/>
          </a:prstGeom>
          <a:solidFill>
            <a:srgbClr val="6C9357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</p:spTree>
    <p:extLst>
      <p:ext uri="{BB962C8B-B14F-4D97-AF65-F5344CB8AC3E}">
        <p14:creationId xmlns:p14="http://schemas.microsoft.com/office/powerpoint/2010/main" val="13767803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AB61F-5BF8-432D-B739-C1766536AF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718F34-0109-4D55-B356-C6B120151D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BF857F-DF7A-49D6-BDDD-79D51BDF8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52E68-B6DA-486D-B3E0-0BF3EB329CA9}" type="datetimeFigureOut">
              <a:rPr lang="en-GB" smtClean="0"/>
              <a:t>21/11/2019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BB2091-507C-4B93-B20F-4AE660350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7769E6-48E7-4C44-996D-D8584C5C5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73413-BE91-4EC0-BEFB-FC059A2B0A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3902393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169978-5CD8-5A44-854E-F141B7698D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552175" cy="6858000"/>
          </a:xfrm>
          <a:prstGeom prst="rect">
            <a:avLst/>
          </a:prstGeom>
        </p:spPr>
      </p:pic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2A1CD980-374E-9949-9967-48268743EF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F14B1A-CCDF-46FA-BF2D-F423EBBC9641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E805C16-3190-40A5-85D3-D611C36E1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80354D-A3C1-4F79-8EE0-47A930DABA39}"/>
              </a:ext>
            </a:extLst>
          </p:cNvPr>
          <p:cNvSpPr/>
          <p:nvPr userDrawn="1"/>
        </p:nvSpPr>
        <p:spPr>
          <a:xfrm>
            <a:off x="-1" y="0"/>
            <a:ext cx="4552175" cy="6858000"/>
          </a:xfrm>
          <a:prstGeom prst="rect">
            <a:avLst/>
          </a:prstGeom>
          <a:solidFill>
            <a:srgbClr val="6C9357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</p:spTree>
    <p:extLst>
      <p:ext uri="{BB962C8B-B14F-4D97-AF65-F5344CB8AC3E}">
        <p14:creationId xmlns:p14="http://schemas.microsoft.com/office/powerpoint/2010/main" val="975420890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169978-5CD8-5A44-854E-F141B7698D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1016"/>
            <a:ext cx="4552175" cy="6878563"/>
          </a:xfrm>
          <a:prstGeom prst="rect">
            <a:avLst/>
          </a:prstGeom>
        </p:spPr>
      </p:pic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2A1CD980-374E-9949-9967-48268743EF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86443B58-8E73-9E44-A2F2-0653A28A3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AE1038-6EE0-415C-BD05-B4AC454A9FAF}"/>
              </a:ext>
            </a:extLst>
          </p:cNvPr>
          <p:cNvSpPr/>
          <p:nvPr userDrawn="1"/>
        </p:nvSpPr>
        <p:spPr>
          <a:xfrm>
            <a:off x="-1" y="0"/>
            <a:ext cx="4552175" cy="6858000"/>
          </a:xfrm>
          <a:prstGeom prst="rect">
            <a:avLst/>
          </a:prstGeom>
          <a:solidFill>
            <a:srgbClr val="6C9357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</p:spTree>
    <p:extLst>
      <p:ext uri="{BB962C8B-B14F-4D97-AF65-F5344CB8AC3E}">
        <p14:creationId xmlns:p14="http://schemas.microsoft.com/office/powerpoint/2010/main" val="4119090237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AB61F-5BF8-432D-B739-C1766536AF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718F34-0109-4D55-B356-C6B120151D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BF857F-DF7A-49D6-BDDD-79D51BDF8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52E68-B6DA-486D-B3E0-0BF3EB329CA9}" type="datetimeFigureOut">
              <a:rPr lang="en-GB" smtClean="0"/>
              <a:t>21/11/2019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BB2091-507C-4B93-B20F-4AE660350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7769E6-48E7-4C44-996D-D8584C5C5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73413-BE91-4EC0-BEFB-FC059A2B0A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6063582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9C7AB-00D0-459E-992D-A9ABE482A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40B8DD-BBFA-46AC-9FA1-F46AB1397E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30CAF3-8631-4AAF-B737-EA6605040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52E68-B6DA-486D-B3E0-0BF3EB329CA9}" type="datetimeFigureOut">
              <a:rPr lang="en-GB" smtClean="0"/>
              <a:t>21/11/2019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89E8B5-5F2E-4DA6-B65D-D2B08E010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7F16F0-0CDD-4A14-B5C0-CE92C9436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73413-BE91-4EC0-BEFB-FC059A2B0A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2750323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208C4-46FF-4046-865B-FDD138F5A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530AC5-7E02-4385-B071-C19317C4E8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09446-2199-4434-AAF0-0BFB0BABD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52E68-B6DA-486D-B3E0-0BF3EB329CA9}" type="datetimeFigureOut">
              <a:rPr lang="en-GB" smtClean="0"/>
              <a:t>21/11/2019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D0F4CE-3C76-4C55-927E-C23A4BEE1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3002DC-C50D-494D-B324-10772EACC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73413-BE91-4EC0-BEFB-FC059A2B0A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9888202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50DE8-2AD7-4363-80BF-F6A925D19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680462-B4E5-4DD4-82DC-88E1656374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4F56E8-C3D5-4204-9B15-003C19C9D5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BCE9D4-94D1-4DC6-AB19-832D3C6F0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52E68-B6DA-486D-B3E0-0BF3EB329CA9}" type="datetimeFigureOut">
              <a:rPr lang="en-GB" smtClean="0"/>
              <a:t>21/11/2019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4B83A0-C068-4EF0-8E33-4644087B4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AA28E0-9B0F-43B8-A313-176D610A6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73413-BE91-4EC0-BEFB-FC059A2B0A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6605375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97269-C568-4975-9094-C417AB82A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DBDF72-28E6-4621-90C4-462227E8E2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6FB7DA-6EDD-407D-8E0F-28AFBE92EB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AC7B77-1459-4D43-9420-D083849C26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DF3759-E833-4B9E-99C2-679DDC95D4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757560-1030-458B-815F-3953BC247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52E68-B6DA-486D-B3E0-0BF3EB329CA9}" type="datetimeFigureOut">
              <a:rPr lang="en-GB" smtClean="0"/>
              <a:t>21/11/2019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B6B8E5-D34A-4280-BCA6-CC50B09F3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E98BE9-AFFE-489A-A3A2-210D40E0B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73413-BE91-4EC0-BEFB-FC059A2B0A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5940438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BC084-D5EA-41BD-AB99-9AD2743BC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101C66-DA57-4021-B1DE-D9735EBA8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52E68-B6DA-486D-B3E0-0BF3EB329CA9}" type="datetimeFigureOut">
              <a:rPr lang="en-GB" smtClean="0"/>
              <a:t>21/11/2019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46406A-579D-48BA-A0F0-0EC60AD91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CF9A8F-2019-4CE8-8218-E03182F22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73413-BE91-4EC0-BEFB-FC059A2B0A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5712328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9F0534-930F-4C31-9C64-BEE9B0C17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52E68-B6DA-486D-B3E0-0BF3EB329CA9}" type="datetimeFigureOut">
              <a:rPr lang="en-GB" smtClean="0"/>
              <a:t>21/11/2019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A994A7-EB11-4C1A-AA24-963F15417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1C0C67-E15D-4A2D-934B-C1A245D65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73413-BE91-4EC0-BEFB-FC059A2B0A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401399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EEE73-86D4-474E-B6D1-1E3591717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7D93EC-B01B-425D-8137-E820CA30CB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FFB332-DFBC-4DE2-AEBD-B75930AFCD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99DA60-0537-4EC7-BF05-A5E1EC748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52E68-B6DA-486D-B3E0-0BF3EB329CA9}" type="datetimeFigureOut">
              <a:rPr lang="en-GB" smtClean="0"/>
              <a:t>21/11/2019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2B3A54-4E63-47BD-8704-E04558AA9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9C6173-9343-41B3-87BE-60F4C034F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73413-BE91-4EC0-BEFB-FC059A2B0A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5063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2549B24-7CDC-8948-A83B-F3AEDC3A42E7}"/>
              </a:ext>
            </a:extLst>
          </p:cNvPr>
          <p:cNvSpPr/>
          <p:nvPr userDrawn="1"/>
        </p:nvSpPr>
        <p:spPr>
          <a:xfrm>
            <a:off x="0" y="0"/>
            <a:ext cx="12192000" cy="4836957"/>
          </a:xfrm>
          <a:prstGeom prst="rect">
            <a:avLst/>
          </a:prstGeom>
          <a:solidFill>
            <a:srgbClr val="6C935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5B2D8BAE-7093-8346-8735-B8EC1C519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3643" y="1400438"/>
            <a:ext cx="9092733" cy="70173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82723315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5EA38-B8E3-44EE-AA77-84E781932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C2DBD8-B48C-4E43-A2E9-7C61E0CD5B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7C2FBC-3974-4B5F-ADE5-F48C754D18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B53BD6-4B7E-4FAB-9E48-EC9A88E7A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52E68-B6DA-486D-B3E0-0BF3EB329CA9}" type="datetimeFigureOut">
              <a:rPr lang="en-GB" smtClean="0"/>
              <a:t>21/11/2019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1606A7-96C6-4AB6-AC25-B45559EF9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2C6EBB-E7E5-43C2-AAF9-C49AB08E5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73413-BE91-4EC0-BEFB-FC059A2B0A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2987291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BA8E7-758F-4BDE-A930-45B6C98CE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9A7FCE-8BB4-4E89-A14F-CA99FDE6C4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15AA9D-AB5A-4C2B-BD1F-C0B75C24A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52E68-B6DA-486D-B3E0-0BF3EB329CA9}" type="datetimeFigureOut">
              <a:rPr lang="en-GB" smtClean="0"/>
              <a:t>21/11/2019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3EA407-6F76-426D-AF89-E982295ED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596C25-BAA1-464B-980B-AB82DA9CC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73413-BE91-4EC0-BEFB-FC059A2B0A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2739874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32341FD-B86D-4B99-8775-F692461862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4CFC4F-5AA9-4B85-8EE9-6AA28B1FD6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4C9BA-EF5B-4204-A6AC-6847D2153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52E68-B6DA-486D-B3E0-0BF3EB329CA9}" type="datetimeFigureOut">
              <a:rPr lang="en-GB" smtClean="0"/>
              <a:t>21/11/2019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BE4E94-62B1-46C7-82CE-C7DC23DED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45C4BC-F405-4AF6-A27D-FDB52923E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73413-BE91-4EC0-BEFB-FC059A2B0A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257666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2549B24-7CDC-8948-A83B-F3AEDC3A42E7}"/>
              </a:ext>
            </a:extLst>
          </p:cNvPr>
          <p:cNvSpPr/>
          <p:nvPr userDrawn="1"/>
        </p:nvSpPr>
        <p:spPr>
          <a:xfrm>
            <a:off x="0" y="0"/>
            <a:ext cx="12192000" cy="4836957"/>
          </a:xfrm>
          <a:prstGeom prst="rect">
            <a:avLst/>
          </a:prstGeom>
          <a:solidFill>
            <a:srgbClr val="6C935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5B2D8BAE-7093-8346-8735-B8EC1C519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3643" y="1400438"/>
            <a:ext cx="9092733" cy="70173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69167359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2549B24-7CDC-8948-A83B-F3AEDC3A42E7}"/>
              </a:ext>
            </a:extLst>
          </p:cNvPr>
          <p:cNvSpPr/>
          <p:nvPr userDrawn="1"/>
        </p:nvSpPr>
        <p:spPr>
          <a:xfrm>
            <a:off x="0" y="0"/>
            <a:ext cx="12192000" cy="4836957"/>
          </a:xfrm>
          <a:prstGeom prst="rect">
            <a:avLst/>
          </a:prstGeom>
          <a:solidFill>
            <a:srgbClr val="D3AA4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B39D386E-BE04-BA41-9829-15CA2425E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3643" y="1400438"/>
            <a:ext cx="9092733" cy="70173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14549457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2549B24-7CDC-8948-A83B-F3AEDC3A42E7}"/>
              </a:ext>
            </a:extLst>
          </p:cNvPr>
          <p:cNvSpPr/>
          <p:nvPr userDrawn="1"/>
        </p:nvSpPr>
        <p:spPr>
          <a:xfrm>
            <a:off x="0" y="0"/>
            <a:ext cx="12192000" cy="4836957"/>
          </a:xfrm>
          <a:prstGeom prst="rect">
            <a:avLst/>
          </a:prstGeom>
          <a:solidFill>
            <a:srgbClr val="EA8B5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F5E4B23D-2970-354E-A91C-4134C973B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3643" y="1400438"/>
            <a:ext cx="9092733" cy="70173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27376657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2549B24-7CDC-8948-A83B-F3AEDC3A42E7}"/>
              </a:ext>
            </a:extLst>
          </p:cNvPr>
          <p:cNvSpPr/>
          <p:nvPr userDrawn="1"/>
        </p:nvSpPr>
        <p:spPr>
          <a:xfrm>
            <a:off x="0" y="0"/>
            <a:ext cx="12192000" cy="4836957"/>
          </a:xfrm>
          <a:prstGeom prst="rect">
            <a:avLst/>
          </a:prstGeom>
          <a:solidFill>
            <a:srgbClr val="76B2A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4405D690-B94C-014A-8A78-C822101A9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3643" y="1400438"/>
            <a:ext cx="9092733" cy="70173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90553040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4405D690-B94C-014A-8A78-C822101A9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3643" y="1400438"/>
            <a:ext cx="9092733" cy="70173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80207951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BA539-3654-45DD-BA28-EF208DC8163A}" type="datetimeFigureOut">
              <a:rPr lang="en-GB" smtClean="0"/>
              <a:t>21/11/2019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43504-77AA-4627-96AC-04A5123033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07956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BA539-3654-45DD-BA28-EF208DC8163A}" type="datetimeFigureOut">
              <a:rPr lang="en-GB" smtClean="0"/>
              <a:t>21/11/2019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43504-77AA-4627-96AC-04A5123033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31635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2549B24-7CDC-8948-A83B-F3AEDC3A42E7}"/>
              </a:ext>
            </a:extLst>
          </p:cNvPr>
          <p:cNvSpPr/>
          <p:nvPr userDrawn="1"/>
        </p:nvSpPr>
        <p:spPr>
          <a:xfrm>
            <a:off x="0" y="0"/>
            <a:ext cx="12192000" cy="4836957"/>
          </a:xfrm>
          <a:prstGeom prst="rect">
            <a:avLst/>
          </a:prstGeom>
          <a:solidFill>
            <a:srgbClr val="D3AA4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B39D386E-BE04-BA41-9829-15CA2425E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3643" y="1400438"/>
            <a:ext cx="9092733" cy="70173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82052696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BA539-3654-45DD-BA28-EF208DC8163A}" type="datetimeFigureOut">
              <a:rPr lang="en-GB" smtClean="0"/>
              <a:t>21/11/2019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43504-77AA-4627-96AC-04A5123033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1931720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BA539-3654-45DD-BA28-EF208DC8163A}" type="datetimeFigureOut">
              <a:rPr lang="en-GB" smtClean="0"/>
              <a:t>21/11/2019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43504-77AA-4627-96AC-04A5123033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6163482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BA539-3654-45DD-BA28-EF208DC8163A}" type="datetimeFigureOut">
              <a:rPr lang="en-GB" smtClean="0"/>
              <a:t>21/11/2019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43504-77AA-4627-96AC-04A5123033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7860550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BA539-3654-45DD-BA28-EF208DC8163A}" type="datetimeFigureOut">
              <a:rPr lang="en-GB" smtClean="0"/>
              <a:t>21/11/2019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43504-77AA-4627-96AC-04A5123033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5946852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BA539-3654-45DD-BA28-EF208DC8163A}" type="datetimeFigureOut">
              <a:rPr lang="en-GB" smtClean="0"/>
              <a:t>21/11/2019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43504-77AA-4627-96AC-04A5123033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9409953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BA539-3654-45DD-BA28-EF208DC8163A}" type="datetimeFigureOut">
              <a:rPr lang="en-GB" smtClean="0"/>
              <a:t>21/11/2019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43504-77AA-4627-96AC-04A5123033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9572035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BA539-3654-45DD-BA28-EF208DC8163A}" type="datetimeFigureOut">
              <a:rPr lang="en-GB" smtClean="0"/>
              <a:t>21/11/2019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43504-77AA-4627-96AC-04A5123033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5981926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BA539-3654-45DD-BA28-EF208DC8163A}" type="datetimeFigureOut">
              <a:rPr lang="en-GB" smtClean="0"/>
              <a:t>21/11/2019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43504-77AA-4627-96AC-04A5123033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1348649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BA539-3654-45DD-BA28-EF208DC8163A}" type="datetimeFigureOut">
              <a:rPr lang="en-GB" smtClean="0"/>
              <a:t>21/11/2019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43504-77AA-4627-96AC-04A5123033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5087000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2549B24-7CDC-8948-A83B-F3AEDC3A42E7}"/>
              </a:ext>
            </a:extLst>
          </p:cNvPr>
          <p:cNvSpPr/>
          <p:nvPr userDrawn="1"/>
        </p:nvSpPr>
        <p:spPr>
          <a:xfrm>
            <a:off x="0" y="0"/>
            <a:ext cx="12192000" cy="4836957"/>
          </a:xfrm>
          <a:prstGeom prst="rect">
            <a:avLst/>
          </a:prstGeom>
          <a:solidFill>
            <a:srgbClr val="D3AA4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B39D386E-BE04-BA41-9829-15CA2425E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3643" y="1400438"/>
            <a:ext cx="9092733" cy="70173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014220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2549B24-7CDC-8948-A83B-F3AEDC3A42E7}"/>
              </a:ext>
            </a:extLst>
          </p:cNvPr>
          <p:cNvSpPr/>
          <p:nvPr userDrawn="1"/>
        </p:nvSpPr>
        <p:spPr>
          <a:xfrm>
            <a:off x="0" y="0"/>
            <a:ext cx="12192000" cy="4836957"/>
          </a:xfrm>
          <a:prstGeom prst="rect">
            <a:avLst/>
          </a:prstGeom>
          <a:solidFill>
            <a:srgbClr val="EA8B5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F5E4B23D-2970-354E-A91C-4134C973B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3643" y="1400438"/>
            <a:ext cx="9092733" cy="70173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41630277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B27A22-D4EB-A042-8762-45AB8E9B1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35A9DC-A6A0-DE4F-B81F-C1792E190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2CD0BB-58AF-E349-8F19-3257D752D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5D583-3E6B-7D4A-9CA3-8224E1A06BB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7EA2C5-4784-CB44-8394-EB95E221478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65721" y="1322389"/>
            <a:ext cx="8885171" cy="44902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C29249-C0FD-2D45-98D8-A636916E2DD3}"/>
              </a:ext>
            </a:extLst>
          </p:cNvPr>
          <p:cNvSpPr/>
          <p:nvPr userDrawn="1"/>
        </p:nvSpPr>
        <p:spPr>
          <a:xfrm>
            <a:off x="1" y="0"/>
            <a:ext cx="12214865" cy="1132115"/>
          </a:xfrm>
          <a:prstGeom prst="rect">
            <a:avLst/>
          </a:prstGeom>
          <a:solidFill>
            <a:srgbClr val="D3AA4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</p:spTree>
    <p:extLst>
      <p:ext uri="{BB962C8B-B14F-4D97-AF65-F5344CB8AC3E}">
        <p14:creationId xmlns:p14="http://schemas.microsoft.com/office/powerpoint/2010/main" val="3150299901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B27A22-D4EB-A042-8762-45AB8E9B1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35A9DC-A6A0-DE4F-B81F-C1792E190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2CD0BB-58AF-E349-8F19-3257D752D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5D583-3E6B-7D4A-9CA3-8224E1A06BB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7EA2C5-4784-CB44-8394-EB95E221478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65721" y="1322389"/>
            <a:ext cx="8885171" cy="44902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C29249-C0FD-2D45-98D8-A636916E2DD3}"/>
              </a:ext>
            </a:extLst>
          </p:cNvPr>
          <p:cNvSpPr/>
          <p:nvPr userDrawn="1"/>
        </p:nvSpPr>
        <p:spPr>
          <a:xfrm>
            <a:off x="1" y="0"/>
            <a:ext cx="12214865" cy="1132115"/>
          </a:xfrm>
          <a:prstGeom prst="rect">
            <a:avLst/>
          </a:prstGeom>
          <a:solidFill>
            <a:srgbClr val="6C935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</p:spTree>
    <p:extLst>
      <p:ext uri="{BB962C8B-B14F-4D97-AF65-F5344CB8AC3E}">
        <p14:creationId xmlns:p14="http://schemas.microsoft.com/office/powerpoint/2010/main" val="983463889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B27A22-D4EB-A042-8762-45AB8E9B1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35A9DC-A6A0-DE4F-B81F-C1792E190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2CD0BB-58AF-E349-8F19-3257D752D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5D583-3E6B-7D4A-9CA3-8224E1A06BB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7EA2C5-4784-CB44-8394-EB95E221478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65721" y="1322389"/>
            <a:ext cx="8885171" cy="44902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C29249-C0FD-2D45-98D8-A636916E2DD3}"/>
              </a:ext>
            </a:extLst>
          </p:cNvPr>
          <p:cNvSpPr/>
          <p:nvPr userDrawn="1"/>
        </p:nvSpPr>
        <p:spPr>
          <a:xfrm>
            <a:off x="1" y="0"/>
            <a:ext cx="12214865" cy="1132115"/>
          </a:xfrm>
          <a:prstGeom prst="rect">
            <a:avLst/>
          </a:prstGeom>
          <a:solidFill>
            <a:srgbClr val="76B2A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</p:spTree>
    <p:extLst>
      <p:ext uri="{BB962C8B-B14F-4D97-AF65-F5344CB8AC3E}">
        <p14:creationId xmlns:p14="http://schemas.microsoft.com/office/powerpoint/2010/main" val="3689567070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B27A22-D4EB-A042-8762-45AB8E9B1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35A9DC-A6A0-DE4F-B81F-C1792E190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2CD0BB-58AF-E349-8F19-3257D752D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5D583-3E6B-7D4A-9CA3-8224E1A06BB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7EA2C5-4784-CB44-8394-EB95E221478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65721" y="1322389"/>
            <a:ext cx="8885171" cy="44902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C29249-C0FD-2D45-98D8-A636916E2DD3}"/>
              </a:ext>
            </a:extLst>
          </p:cNvPr>
          <p:cNvSpPr/>
          <p:nvPr userDrawn="1"/>
        </p:nvSpPr>
        <p:spPr>
          <a:xfrm>
            <a:off x="1" y="0"/>
            <a:ext cx="12214865" cy="1132115"/>
          </a:xfrm>
          <a:prstGeom prst="rect">
            <a:avLst/>
          </a:prstGeom>
          <a:solidFill>
            <a:srgbClr val="EA8B5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</p:spTree>
    <p:extLst>
      <p:ext uri="{BB962C8B-B14F-4D97-AF65-F5344CB8AC3E}">
        <p14:creationId xmlns:p14="http://schemas.microsoft.com/office/powerpoint/2010/main" val="4272390925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7EA2C5-4784-CB44-8394-EB95E221478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65721" y="1322389"/>
            <a:ext cx="8885171" cy="44902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965051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>
            <a:extLst>
              <a:ext uri="{FF2B5EF4-FFF2-40B4-BE49-F238E27FC236}">
                <a16:creationId xmlns:a16="http://schemas.microsoft.com/office/drawing/2014/main" id="{569A71A3-950D-4899-B79B-35F2758BD331}"/>
              </a:ext>
            </a:extLst>
          </p:cNvPr>
          <p:cNvGrpSpPr/>
          <p:nvPr userDrawn="1"/>
        </p:nvGrpSpPr>
        <p:grpSpPr>
          <a:xfrm>
            <a:off x="0" y="1207336"/>
            <a:ext cx="12192000" cy="4467863"/>
            <a:chOff x="0" y="1207336"/>
            <a:chExt cx="12192000" cy="4467863"/>
          </a:xfrm>
        </p:grpSpPr>
        <p:sp>
          <p:nvSpPr>
            <p:cNvPr id="33" name="Fluxograma: Atraso 24">
              <a:extLst>
                <a:ext uri="{FF2B5EF4-FFF2-40B4-BE49-F238E27FC236}">
                  <a16:creationId xmlns:a16="http://schemas.microsoft.com/office/drawing/2014/main" id="{928187B2-0394-40AE-9F9C-6682AC71596C}"/>
                </a:ext>
              </a:extLst>
            </p:cNvPr>
            <p:cNvSpPr/>
            <p:nvPr userDrawn="1"/>
          </p:nvSpPr>
          <p:spPr>
            <a:xfrm flipH="1">
              <a:off x="2613003" y="3441616"/>
              <a:ext cx="1849273" cy="2052000"/>
            </a:xfrm>
            <a:custGeom>
              <a:avLst/>
              <a:gdLst>
                <a:gd name="connsiteX0" fmla="*/ 0 w 2066400"/>
                <a:gd name="connsiteY0" fmla="*/ 0 h 2422800"/>
                <a:gd name="connsiteX1" fmla="*/ 1033200 w 2066400"/>
                <a:gd name="connsiteY1" fmla="*/ 0 h 2422800"/>
                <a:gd name="connsiteX2" fmla="*/ 2066400 w 2066400"/>
                <a:gd name="connsiteY2" fmla="*/ 1211400 h 2422800"/>
                <a:gd name="connsiteX3" fmla="*/ 1033200 w 2066400"/>
                <a:gd name="connsiteY3" fmla="*/ 2422800 h 2422800"/>
                <a:gd name="connsiteX4" fmla="*/ 0 w 2066400"/>
                <a:gd name="connsiteY4" fmla="*/ 2422800 h 2422800"/>
                <a:gd name="connsiteX5" fmla="*/ 0 w 2066400"/>
                <a:gd name="connsiteY5" fmla="*/ 0 h 2422800"/>
                <a:gd name="connsiteX0" fmla="*/ 7185 w 2073585"/>
                <a:gd name="connsiteY0" fmla="*/ 0 h 2422800"/>
                <a:gd name="connsiteX1" fmla="*/ 1040385 w 2073585"/>
                <a:gd name="connsiteY1" fmla="*/ 0 h 2422800"/>
                <a:gd name="connsiteX2" fmla="*/ 2073585 w 2073585"/>
                <a:gd name="connsiteY2" fmla="*/ 1211400 h 2422800"/>
                <a:gd name="connsiteX3" fmla="*/ 1040385 w 2073585"/>
                <a:gd name="connsiteY3" fmla="*/ 2422800 h 2422800"/>
                <a:gd name="connsiteX4" fmla="*/ 7185 w 2073585"/>
                <a:gd name="connsiteY4" fmla="*/ 2422800 h 2422800"/>
                <a:gd name="connsiteX5" fmla="*/ 0 w 2073585"/>
                <a:gd name="connsiteY5" fmla="*/ 1045208 h 2422800"/>
                <a:gd name="connsiteX6" fmla="*/ 7185 w 2073585"/>
                <a:gd name="connsiteY6" fmla="*/ 0 h 2422800"/>
                <a:gd name="connsiteX0" fmla="*/ 0 w 2073585"/>
                <a:gd name="connsiteY0" fmla="*/ 1045208 h 2422800"/>
                <a:gd name="connsiteX1" fmla="*/ 7185 w 2073585"/>
                <a:gd name="connsiteY1" fmla="*/ 0 h 2422800"/>
                <a:gd name="connsiteX2" fmla="*/ 1040385 w 2073585"/>
                <a:gd name="connsiteY2" fmla="*/ 0 h 2422800"/>
                <a:gd name="connsiteX3" fmla="*/ 2073585 w 2073585"/>
                <a:gd name="connsiteY3" fmla="*/ 1211400 h 2422800"/>
                <a:gd name="connsiteX4" fmla="*/ 1040385 w 2073585"/>
                <a:gd name="connsiteY4" fmla="*/ 2422800 h 2422800"/>
                <a:gd name="connsiteX5" fmla="*/ 7185 w 2073585"/>
                <a:gd name="connsiteY5" fmla="*/ 2422800 h 2422800"/>
                <a:gd name="connsiteX6" fmla="*/ 91440 w 2073585"/>
                <a:gd name="connsiteY6" fmla="*/ 1136648 h 2422800"/>
                <a:gd name="connsiteX0" fmla="*/ 0 w 2073585"/>
                <a:gd name="connsiteY0" fmla="*/ 1045208 h 2422800"/>
                <a:gd name="connsiteX1" fmla="*/ 7185 w 2073585"/>
                <a:gd name="connsiteY1" fmla="*/ 0 h 2422800"/>
                <a:gd name="connsiteX2" fmla="*/ 1040385 w 2073585"/>
                <a:gd name="connsiteY2" fmla="*/ 0 h 2422800"/>
                <a:gd name="connsiteX3" fmla="*/ 2073585 w 2073585"/>
                <a:gd name="connsiteY3" fmla="*/ 1211400 h 2422800"/>
                <a:gd name="connsiteX4" fmla="*/ 1040385 w 2073585"/>
                <a:gd name="connsiteY4" fmla="*/ 2422800 h 2422800"/>
                <a:gd name="connsiteX5" fmla="*/ 7185 w 2073585"/>
                <a:gd name="connsiteY5" fmla="*/ 2422800 h 2422800"/>
                <a:gd name="connsiteX0" fmla="*/ 0 w 2066400"/>
                <a:gd name="connsiteY0" fmla="*/ 0 h 2422800"/>
                <a:gd name="connsiteX1" fmla="*/ 1033200 w 2066400"/>
                <a:gd name="connsiteY1" fmla="*/ 0 h 2422800"/>
                <a:gd name="connsiteX2" fmla="*/ 2066400 w 2066400"/>
                <a:gd name="connsiteY2" fmla="*/ 1211400 h 2422800"/>
                <a:gd name="connsiteX3" fmla="*/ 1033200 w 2066400"/>
                <a:gd name="connsiteY3" fmla="*/ 2422800 h 2422800"/>
                <a:gd name="connsiteX4" fmla="*/ 0 w 2066400"/>
                <a:gd name="connsiteY4" fmla="*/ 2422800 h 242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66400" h="2422800">
                  <a:moveTo>
                    <a:pt x="0" y="0"/>
                  </a:moveTo>
                  <a:lnTo>
                    <a:pt x="1033200" y="0"/>
                  </a:lnTo>
                  <a:cubicBezTo>
                    <a:pt x="1603821" y="0"/>
                    <a:pt x="2066400" y="542362"/>
                    <a:pt x="2066400" y="1211400"/>
                  </a:cubicBezTo>
                  <a:cubicBezTo>
                    <a:pt x="2066400" y="1880438"/>
                    <a:pt x="1603821" y="2422800"/>
                    <a:pt x="1033200" y="2422800"/>
                  </a:cubicBezTo>
                  <a:lnTo>
                    <a:pt x="0" y="2422800"/>
                  </a:lnTo>
                </a:path>
              </a:pathLst>
            </a:custGeom>
            <a:noFill/>
            <a:ln w="3556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 dirty="0"/>
            </a:p>
          </p:txBody>
        </p:sp>
        <p:sp>
          <p:nvSpPr>
            <p:cNvPr id="25" name="Fluxograma: Atraso 24">
              <a:extLst>
                <a:ext uri="{FF2B5EF4-FFF2-40B4-BE49-F238E27FC236}">
                  <a16:creationId xmlns:a16="http://schemas.microsoft.com/office/drawing/2014/main" id="{355D9AC9-E7B7-459E-925B-0047C675B750}"/>
                </a:ext>
              </a:extLst>
            </p:cNvPr>
            <p:cNvSpPr/>
            <p:nvPr userDrawn="1"/>
          </p:nvSpPr>
          <p:spPr>
            <a:xfrm>
              <a:off x="9491472" y="1379494"/>
              <a:ext cx="1849272" cy="2052000"/>
            </a:xfrm>
            <a:custGeom>
              <a:avLst/>
              <a:gdLst>
                <a:gd name="connsiteX0" fmla="*/ 0 w 2066400"/>
                <a:gd name="connsiteY0" fmla="*/ 0 h 2422800"/>
                <a:gd name="connsiteX1" fmla="*/ 1033200 w 2066400"/>
                <a:gd name="connsiteY1" fmla="*/ 0 h 2422800"/>
                <a:gd name="connsiteX2" fmla="*/ 2066400 w 2066400"/>
                <a:gd name="connsiteY2" fmla="*/ 1211400 h 2422800"/>
                <a:gd name="connsiteX3" fmla="*/ 1033200 w 2066400"/>
                <a:gd name="connsiteY3" fmla="*/ 2422800 h 2422800"/>
                <a:gd name="connsiteX4" fmla="*/ 0 w 2066400"/>
                <a:gd name="connsiteY4" fmla="*/ 2422800 h 2422800"/>
                <a:gd name="connsiteX5" fmla="*/ 0 w 2066400"/>
                <a:gd name="connsiteY5" fmla="*/ 0 h 2422800"/>
                <a:gd name="connsiteX0" fmla="*/ 7185 w 2073585"/>
                <a:gd name="connsiteY0" fmla="*/ 0 h 2422800"/>
                <a:gd name="connsiteX1" fmla="*/ 1040385 w 2073585"/>
                <a:gd name="connsiteY1" fmla="*/ 0 h 2422800"/>
                <a:gd name="connsiteX2" fmla="*/ 2073585 w 2073585"/>
                <a:gd name="connsiteY2" fmla="*/ 1211400 h 2422800"/>
                <a:gd name="connsiteX3" fmla="*/ 1040385 w 2073585"/>
                <a:gd name="connsiteY3" fmla="*/ 2422800 h 2422800"/>
                <a:gd name="connsiteX4" fmla="*/ 7185 w 2073585"/>
                <a:gd name="connsiteY4" fmla="*/ 2422800 h 2422800"/>
                <a:gd name="connsiteX5" fmla="*/ 0 w 2073585"/>
                <a:gd name="connsiteY5" fmla="*/ 1045208 h 2422800"/>
                <a:gd name="connsiteX6" fmla="*/ 7185 w 2073585"/>
                <a:gd name="connsiteY6" fmla="*/ 0 h 2422800"/>
                <a:gd name="connsiteX0" fmla="*/ 0 w 2073585"/>
                <a:gd name="connsiteY0" fmla="*/ 1045208 h 2422800"/>
                <a:gd name="connsiteX1" fmla="*/ 7185 w 2073585"/>
                <a:gd name="connsiteY1" fmla="*/ 0 h 2422800"/>
                <a:gd name="connsiteX2" fmla="*/ 1040385 w 2073585"/>
                <a:gd name="connsiteY2" fmla="*/ 0 h 2422800"/>
                <a:gd name="connsiteX3" fmla="*/ 2073585 w 2073585"/>
                <a:gd name="connsiteY3" fmla="*/ 1211400 h 2422800"/>
                <a:gd name="connsiteX4" fmla="*/ 1040385 w 2073585"/>
                <a:gd name="connsiteY4" fmla="*/ 2422800 h 2422800"/>
                <a:gd name="connsiteX5" fmla="*/ 7185 w 2073585"/>
                <a:gd name="connsiteY5" fmla="*/ 2422800 h 2422800"/>
                <a:gd name="connsiteX6" fmla="*/ 91440 w 2073585"/>
                <a:gd name="connsiteY6" fmla="*/ 1136648 h 2422800"/>
                <a:gd name="connsiteX0" fmla="*/ 0 w 2073585"/>
                <a:gd name="connsiteY0" fmla="*/ 1045208 h 2422800"/>
                <a:gd name="connsiteX1" fmla="*/ 7185 w 2073585"/>
                <a:gd name="connsiteY1" fmla="*/ 0 h 2422800"/>
                <a:gd name="connsiteX2" fmla="*/ 1040385 w 2073585"/>
                <a:gd name="connsiteY2" fmla="*/ 0 h 2422800"/>
                <a:gd name="connsiteX3" fmla="*/ 2073585 w 2073585"/>
                <a:gd name="connsiteY3" fmla="*/ 1211400 h 2422800"/>
                <a:gd name="connsiteX4" fmla="*/ 1040385 w 2073585"/>
                <a:gd name="connsiteY4" fmla="*/ 2422800 h 2422800"/>
                <a:gd name="connsiteX5" fmla="*/ 7185 w 2073585"/>
                <a:gd name="connsiteY5" fmla="*/ 2422800 h 2422800"/>
                <a:gd name="connsiteX0" fmla="*/ 0 w 2066400"/>
                <a:gd name="connsiteY0" fmla="*/ 0 h 2422800"/>
                <a:gd name="connsiteX1" fmla="*/ 1033200 w 2066400"/>
                <a:gd name="connsiteY1" fmla="*/ 0 h 2422800"/>
                <a:gd name="connsiteX2" fmla="*/ 2066400 w 2066400"/>
                <a:gd name="connsiteY2" fmla="*/ 1211400 h 2422800"/>
                <a:gd name="connsiteX3" fmla="*/ 1033200 w 2066400"/>
                <a:gd name="connsiteY3" fmla="*/ 2422800 h 2422800"/>
                <a:gd name="connsiteX4" fmla="*/ 0 w 2066400"/>
                <a:gd name="connsiteY4" fmla="*/ 2422800 h 242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66400" h="2422800">
                  <a:moveTo>
                    <a:pt x="0" y="0"/>
                  </a:moveTo>
                  <a:lnTo>
                    <a:pt x="1033200" y="0"/>
                  </a:lnTo>
                  <a:cubicBezTo>
                    <a:pt x="1603821" y="0"/>
                    <a:pt x="2066400" y="542362"/>
                    <a:pt x="2066400" y="1211400"/>
                  </a:cubicBezTo>
                  <a:cubicBezTo>
                    <a:pt x="2066400" y="1880438"/>
                    <a:pt x="1603821" y="2422800"/>
                    <a:pt x="1033200" y="2422800"/>
                  </a:cubicBezTo>
                  <a:lnTo>
                    <a:pt x="0" y="2422800"/>
                  </a:lnTo>
                </a:path>
              </a:pathLst>
            </a:custGeom>
            <a:noFill/>
            <a:ln w="35560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pt-BR" noProof="0" dirty="0" err="1"/>
                <a:t>dsf</a:t>
              </a:r>
              <a:endParaRPr lang="pt-BR" noProof="0" dirty="0"/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5302FB5C-BDE1-4891-8E91-CB3F868629BB}"/>
                </a:ext>
              </a:extLst>
            </p:cNvPr>
            <p:cNvSpPr/>
            <p:nvPr userDrawn="1"/>
          </p:nvSpPr>
          <p:spPr>
            <a:xfrm>
              <a:off x="4416552" y="1207336"/>
              <a:ext cx="5074920" cy="356616"/>
            </a:xfrm>
            <a:prstGeom prst="rect">
              <a:avLst/>
            </a:prstGeom>
            <a:gradFill flip="none" rotWithShape="1">
              <a:gsLst>
                <a:gs pos="0">
                  <a:srgbClr val="BAC82F"/>
                </a:gs>
                <a:gs pos="100000">
                  <a:schemeClr val="accent1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/>
            </a:p>
          </p:txBody>
        </p: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D09DE4F0-7E7E-4423-A407-CD6485ACBB4F}"/>
                </a:ext>
              </a:extLst>
            </p:cNvPr>
            <p:cNvSpPr/>
            <p:nvPr userDrawn="1"/>
          </p:nvSpPr>
          <p:spPr>
            <a:xfrm>
              <a:off x="0" y="1207336"/>
              <a:ext cx="4416552" cy="356616"/>
            </a:xfrm>
            <a:prstGeom prst="rect">
              <a:avLst/>
            </a:prstGeom>
            <a:gradFill flip="none" rotWithShape="1">
              <a:gsLst>
                <a:gs pos="0">
                  <a:srgbClr val="F2C020"/>
                </a:gs>
                <a:gs pos="100000">
                  <a:srgbClr val="BAC82F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 dirty="0"/>
            </a:p>
          </p:txBody>
        </p:sp>
        <p:sp>
          <p:nvSpPr>
            <p:cNvPr id="28" name="Retângulo 27">
              <a:extLst>
                <a:ext uri="{FF2B5EF4-FFF2-40B4-BE49-F238E27FC236}">
                  <a16:creationId xmlns:a16="http://schemas.microsoft.com/office/drawing/2014/main" id="{4ED74833-8EE3-4FA9-B6D2-03710E410482}"/>
                </a:ext>
              </a:extLst>
            </p:cNvPr>
            <p:cNvSpPr/>
            <p:nvPr userDrawn="1"/>
          </p:nvSpPr>
          <p:spPr>
            <a:xfrm>
              <a:off x="4416552" y="3269385"/>
              <a:ext cx="5074920" cy="356616"/>
            </a:xfrm>
            <a:prstGeom prst="rect">
              <a:avLst/>
            </a:prstGeom>
            <a:gradFill flip="none" rotWithShape="1">
              <a:gsLst>
                <a:gs pos="0">
                  <a:schemeClr val="tx2"/>
                </a:gs>
                <a:gs pos="100000">
                  <a:schemeClr val="tx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 dirty="0"/>
            </a:p>
          </p:txBody>
        </p:sp>
        <p:sp>
          <p:nvSpPr>
            <p:cNvPr id="37" name="Retângulo 36">
              <a:extLst>
                <a:ext uri="{FF2B5EF4-FFF2-40B4-BE49-F238E27FC236}">
                  <a16:creationId xmlns:a16="http://schemas.microsoft.com/office/drawing/2014/main" id="{94005B59-B78D-469E-BAA4-E7B2A61E103D}"/>
                </a:ext>
              </a:extLst>
            </p:cNvPr>
            <p:cNvSpPr/>
            <p:nvPr userDrawn="1"/>
          </p:nvSpPr>
          <p:spPr>
            <a:xfrm>
              <a:off x="4414968" y="5318583"/>
              <a:ext cx="5074920" cy="356616"/>
            </a:xfrm>
            <a:prstGeom prst="rect">
              <a:avLst/>
            </a:prstGeom>
            <a:gradFill flip="none" rotWithShape="1">
              <a:gsLst>
                <a:gs pos="0">
                  <a:schemeClr val="tx2"/>
                </a:gs>
                <a:gs pos="52000">
                  <a:schemeClr val="accent3"/>
                </a:gs>
                <a:gs pos="100000">
                  <a:schemeClr val="accent5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/>
            </a:p>
          </p:txBody>
        </p:sp>
        <p:sp>
          <p:nvSpPr>
            <p:cNvPr id="64" name="Retângulo 63">
              <a:extLst>
                <a:ext uri="{FF2B5EF4-FFF2-40B4-BE49-F238E27FC236}">
                  <a16:creationId xmlns:a16="http://schemas.microsoft.com/office/drawing/2014/main" id="{40BE4BEF-834D-4D0F-8E96-F1F8E6600C46}"/>
                </a:ext>
              </a:extLst>
            </p:cNvPr>
            <p:cNvSpPr/>
            <p:nvPr userDrawn="1"/>
          </p:nvSpPr>
          <p:spPr>
            <a:xfrm>
              <a:off x="9448800" y="5317275"/>
              <a:ext cx="2743200" cy="356616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 dirty="0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1A4D6C00-E83E-4187-903F-A0A515BA93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2638" y="2079876"/>
            <a:ext cx="3052087" cy="1475598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rtl="0"/>
            <a:r>
              <a:rPr lang="pt-BR" noProof="0"/>
              <a:t>CLIQUE PARA EDITAR</a:t>
            </a:r>
            <a:br>
              <a:rPr lang="pt-BR" noProof="0"/>
            </a:br>
            <a:r>
              <a:rPr lang="pt-BR" noProof="0"/>
              <a:t>TÍTULO MESTRE</a:t>
            </a:r>
            <a:br>
              <a:rPr lang="pt-BR" noProof="0"/>
            </a:br>
            <a:r>
              <a:rPr lang="pt-BR" noProof="0"/>
              <a:t>ESTILO</a:t>
            </a:r>
          </a:p>
        </p:txBody>
      </p:sp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00F0DE95-4ED7-482F-BB4E-C1238B352D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1963" y="3587769"/>
            <a:ext cx="1726129" cy="291597"/>
          </a:xfr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2000" b="1" i="1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pt-BR" noProof="0"/>
              <a:t>20XX-20XX</a:t>
            </a:r>
          </a:p>
        </p:txBody>
      </p:sp>
      <p:sp>
        <p:nvSpPr>
          <p:cNvPr id="9" name="Espaço Reservado para Texto 7">
            <a:extLst>
              <a:ext uri="{FF2B5EF4-FFF2-40B4-BE49-F238E27FC236}">
                <a16:creationId xmlns:a16="http://schemas.microsoft.com/office/drawing/2014/main" id="{1F135EA3-D982-467F-B90A-B791DFDDA8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963" y="3927199"/>
            <a:ext cx="1726129" cy="378571"/>
          </a:xfr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2000" b="0" i="1">
                <a:solidFill>
                  <a:srgbClr val="454D55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pt-BR" noProof="0"/>
              <a:t>Plano de três anos</a:t>
            </a:r>
          </a:p>
        </p:txBody>
      </p:sp>
      <p:sp>
        <p:nvSpPr>
          <p:cNvPr id="106" name="Espaço Reservado para Imagem 104">
            <a:extLst>
              <a:ext uri="{FF2B5EF4-FFF2-40B4-BE49-F238E27FC236}">
                <a16:creationId xmlns:a16="http://schemas.microsoft.com/office/drawing/2014/main" id="{4580320F-7723-4672-AB19-22C87ECD53D3}"/>
              </a:ext>
            </a:extLst>
          </p:cNvPr>
          <p:cNvSpPr>
            <a:spLocks noGrp="1"/>
          </p:cNvSpPr>
          <p:nvPr>
            <p:ph type="pic" sz="quarter" idx="56"/>
          </p:nvPr>
        </p:nvSpPr>
        <p:spPr>
          <a:xfrm>
            <a:off x="461963" y="5725379"/>
            <a:ext cx="950912" cy="685800"/>
          </a:xfrm>
          <a:ln w="3556">
            <a:solidFill>
              <a:srgbClr val="454D55"/>
            </a:solidFill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108" name="Espaço Reservado para Texto 42">
            <a:extLst>
              <a:ext uri="{FF2B5EF4-FFF2-40B4-BE49-F238E27FC236}">
                <a16:creationId xmlns:a16="http://schemas.microsoft.com/office/drawing/2014/main" id="{F6CA33C8-1786-4D07-8C52-AE1469894B67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2565129" y="863644"/>
            <a:ext cx="1044000" cy="1044000"/>
          </a:xfrm>
          <a:prstGeom prst="ellipse">
            <a:avLst/>
          </a:prstGeom>
          <a:solidFill>
            <a:srgbClr val="F2C020"/>
          </a:solidFill>
          <a:ln w="72390">
            <a:solidFill>
              <a:schemeClr val="bg1"/>
            </a:solidFill>
          </a:ln>
        </p:spPr>
        <p:txBody>
          <a:bodyPr lIns="0" tIns="0" rIns="0" bIns="0" rtlCol="0" anchor="ctr" anchorCtr="0">
            <a:normAutofit/>
          </a:bodyPr>
          <a:lstStyle>
            <a:lvl1pPr marL="0" indent="0" algn="ctr">
              <a:buNone/>
              <a:defRPr lang="ru-RU" sz="2200" kern="1200" dirty="0">
                <a:solidFill>
                  <a:srgbClr val="454D55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 rtl="0"/>
            <a:r>
              <a:rPr lang="pt-BR" noProof="0"/>
              <a:t>20XX</a:t>
            </a:r>
          </a:p>
        </p:txBody>
      </p:sp>
      <p:sp>
        <p:nvSpPr>
          <p:cNvPr id="44" name="Espaço Reservado para Texto 42">
            <a:extLst>
              <a:ext uri="{FF2B5EF4-FFF2-40B4-BE49-F238E27FC236}">
                <a16:creationId xmlns:a16="http://schemas.microsoft.com/office/drawing/2014/main" id="{62E3BBD0-72BD-45D7-BE15-8B93AFB8625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14968" y="843980"/>
            <a:ext cx="1044000" cy="1044000"/>
          </a:xfrm>
          <a:prstGeom prst="ellipse">
            <a:avLst/>
          </a:prstGeom>
          <a:solidFill>
            <a:schemeClr val="bg1"/>
          </a:solidFill>
          <a:ln w="72390">
            <a:solidFill>
              <a:srgbClr val="BAC82F"/>
            </a:solidFill>
          </a:ln>
        </p:spPr>
        <p:txBody>
          <a:bodyPr lIns="0" tIns="0" rIns="0" bIns="0" rtlCol="0" anchor="ctr" anchorCtr="0">
            <a:normAutofit/>
          </a:bodyPr>
          <a:lstStyle>
            <a:lvl1pPr marL="0" indent="0" algn="ctr">
              <a:buNone/>
              <a:defRPr sz="3000">
                <a:solidFill>
                  <a:srgbClr val="454D55"/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T1</a:t>
            </a:r>
          </a:p>
        </p:txBody>
      </p:sp>
      <p:sp>
        <p:nvSpPr>
          <p:cNvPr id="80" name="Espaço Reservado para Texto 7">
            <a:extLst>
              <a:ext uri="{FF2B5EF4-FFF2-40B4-BE49-F238E27FC236}">
                <a16:creationId xmlns:a16="http://schemas.microsoft.com/office/drawing/2014/main" id="{C695E72E-773D-407A-AFA4-EF90ADF9D13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078435" y="436306"/>
            <a:ext cx="1726129" cy="204276"/>
          </a:xfrm>
        </p:spPr>
        <p:txBody>
          <a:bodyPr lIns="0" tIns="0" rIns="0" bIns="0" rtlCol="0">
            <a:normAutofit/>
          </a:bodyPr>
          <a:lstStyle>
            <a:lvl1pPr marL="0" indent="0" algn="ctr">
              <a:buNone/>
              <a:defRPr sz="1500" b="0" i="0">
                <a:solidFill>
                  <a:srgbClr val="BAC82F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pt-BR" noProof="0"/>
              <a:t>TÍTULO DO MARCO</a:t>
            </a:r>
          </a:p>
        </p:txBody>
      </p:sp>
      <p:sp>
        <p:nvSpPr>
          <p:cNvPr id="81" name="Espaço Reservado para Texto 7">
            <a:extLst>
              <a:ext uri="{FF2B5EF4-FFF2-40B4-BE49-F238E27FC236}">
                <a16:creationId xmlns:a16="http://schemas.microsoft.com/office/drawing/2014/main" id="{7463FB1C-AFEB-4EAE-B84D-A1613AF5BA7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078434" y="618756"/>
            <a:ext cx="1726129" cy="176047"/>
          </a:xfrm>
        </p:spPr>
        <p:txBody>
          <a:bodyPr lIns="0" tIns="0" rIns="0" bIns="0" rtlCol="0">
            <a:normAutofit/>
          </a:bodyPr>
          <a:lstStyle>
            <a:lvl1pPr marL="0" indent="0" algn="ctr">
              <a:buNone/>
              <a:defRPr sz="1000" b="0" i="1">
                <a:solidFill>
                  <a:srgbClr val="454D55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pt-BR" noProof="0"/>
              <a:t>Descrição do marco</a:t>
            </a:r>
          </a:p>
        </p:txBody>
      </p:sp>
      <p:sp>
        <p:nvSpPr>
          <p:cNvPr id="50" name="Espaço Reservado para Texto 42">
            <a:extLst>
              <a:ext uri="{FF2B5EF4-FFF2-40B4-BE49-F238E27FC236}">
                <a16:creationId xmlns:a16="http://schemas.microsoft.com/office/drawing/2014/main" id="{12DFAD2F-3ED1-46BF-B662-2E96A42C48E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59136" y="863644"/>
            <a:ext cx="1044000" cy="1044000"/>
          </a:xfrm>
          <a:prstGeom prst="ellipse">
            <a:avLst/>
          </a:prstGeom>
          <a:solidFill>
            <a:schemeClr val="bg1"/>
          </a:solidFill>
          <a:ln w="72390">
            <a:solidFill>
              <a:schemeClr val="accent2">
                <a:alpha val="60000"/>
              </a:schemeClr>
            </a:solidFill>
          </a:ln>
        </p:spPr>
        <p:txBody>
          <a:bodyPr lIns="0" tIns="0" rIns="0" bIns="0" rtlCol="0" anchor="ctr" anchorCtr="0">
            <a:normAutofit/>
          </a:bodyPr>
          <a:lstStyle>
            <a:lvl1pPr marL="0" indent="0" algn="ctr">
              <a:buNone/>
              <a:defRPr sz="3000">
                <a:solidFill>
                  <a:srgbClr val="454D55"/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T2</a:t>
            </a:r>
          </a:p>
        </p:txBody>
      </p:sp>
      <p:sp>
        <p:nvSpPr>
          <p:cNvPr id="82" name="Espaço Reservado para Texto 7">
            <a:extLst>
              <a:ext uri="{FF2B5EF4-FFF2-40B4-BE49-F238E27FC236}">
                <a16:creationId xmlns:a16="http://schemas.microsoft.com/office/drawing/2014/main" id="{622FB247-DB8F-4B67-B9EA-5741E1DDBEE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422681" y="2025874"/>
            <a:ext cx="1726129" cy="204276"/>
          </a:xfrm>
        </p:spPr>
        <p:txBody>
          <a:bodyPr lIns="0" tIns="0" rIns="0" bIns="0" rtlCol="0">
            <a:normAutofit/>
          </a:bodyPr>
          <a:lstStyle>
            <a:lvl1pPr marL="0" indent="0" algn="ctr">
              <a:buNone/>
              <a:defRPr sz="1500" b="0" i="0">
                <a:solidFill>
                  <a:srgbClr val="81BF3B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pt-BR" noProof="0"/>
              <a:t>TÍTULO DO MARCO</a:t>
            </a:r>
          </a:p>
        </p:txBody>
      </p:sp>
      <p:sp>
        <p:nvSpPr>
          <p:cNvPr id="83" name="Espaço Reservado para Texto 7">
            <a:extLst>
              <a:ext uri="{FF2B5EF4-FFF2-40B4-BE49-F238E27FC236}">
                <a16:creationId xmlns:a16="http://schemas.microsoft.com/office/drawing/2014/main" id="{CE2C8800-C93B-4E93-9AE2-9CBFC1E6D76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422680" y="2208324"/>
            <a:ext cx="1726129" cy="176047"/>
          </a:xfrm>
        </p:spPr>
        <p:txBody>
          <a:bodyPr lIns="0" tIns="0" rIns="0" bIns="0" rtlCol="0">
            <a:normAutofit/>
          </a:bodyPr>
          <a:lstStyle>
            <a:lvl1pPr marL="0" indent="0" algn="ctr">
              <a:buNone/>
              <a:defRPr sz="1000" b="0" i="1">
                <a:solidFill>
                  <a:srgbClr val="454D55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pt-BR" noProof="0"/>
              <a:t>Descrição do marco</a:t>
            </a:r>
          </a:p>
        </p:txBody>
      </p:sp>
      <p:sp>
        <p:nvSpPr>
          <p:cNvPr id="49" name="Espaço Reservado para Texto 42">
            <a:extLst>
              <a:ext uri="{FF2B5EF4-FFF2-40B4-BE49-F238E27FC236}">
                <a16:creationId xmlns:a16="http://schemas.microsoft.com/office/drawing/2014/main" id="{CC1B1148-CFC2-4FF7-8B7C-9502EB6500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03304" y="863644"/>
            <a:ext cx="1044000" cy="1044000"/>
          </a:xfrm>
          <a:prstGeom prst="ellipse">
            <a:avLst/>
          </a:prstGeom>
          <a:solidFill>
            <a:schemeClr val="bg1"/>
          </a:solidFill>
          <a:ln w="72390">
            <a:solidFill>
              <a:schemeClr val="accent2"/>
            </a:solidFill>
          </a:ln>
        </p:spPr>
        <p:txBody>
          <a:bodyPr lIns="0" tIns="0" rIns="0" bIns="0" rtlCol="0" anchor="ctr" anchorCtr="0">
            <a:normAutofit/>
          </a:bodyPr>
          <a:lstStyle>
            <a:lvl1pPr marL="0" indent="0" algn="ctr">
              <a:buNone/>
              <a:defRPr sz="3000">
                <a:solidFill>
                  <a:srgbClr val="454D55"/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T3</a:t>
            </a:r>
          </a:p>
        </p:txBody>
      </p:sp>
      <p:sp>
        <p:nvSpPr>
          <p:cNvPr id="84" name="Espaço Reservado para Texto 7">
            <a:extLst>
              <a:ext uri="{FF2B5EF4-FFF2-40B4-BE49-F238E27FC236}">
                <a16:creationId xmlns:a16="http://schemas.microsoft.com/office/drawing/2014/main" id="{60559160-7568-4A5B-88B4-DBB3C42D5D1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755391" y="437795"/>
            <a:ext cx="1726129" cy="204276"/>
          </a:xfrm>
        </p:spPr>
        <p:txBody>
          <a:bodyPr lIns="0" tIns="0" rIns="0" bIns="0" rtlCol="0">
            <a:normAutofit/>
          </a:bodyPr>
          <a:lstStyle>
            <a:lvl1pPr marL="0" indent="0" algn="ctr">
              <a:buNone/>
              <a:defRPr sz="1500" b="0" i="0">
                <a:solidFill>
                  <a:srgbClr val="2CA05B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pt-BR" noProof="0"/>
              <a:t>TÍTULO DO MARCO</a:t>
            </a:r>
          </a:p>
        </p:txBody>
      </p:sp>
      <p:sp>
        <p:nvSpPr>
          <p:cNvPr id="85" name="Espaço Reservado para Texto 7">
            <a:extLst>
              <a:ext uri="{FF2B5EF4-FFF2-40B4-BE49-F238E27FC236}">
                <a16:creationId xmlns:a16="http://schemas.microsoft.com/office/drawing/2014/main" id="{AED30C6D-348A-4701-A27D-F10DFC175AC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755390" y="618756"/>
            <a:ext cx="1726129" cy="176047"/>
          </a:xfrm>
        </p:spPr>
        <p:txBody>
          <a:bodyPr lIns="0" tIns="0" rIns="0" bIns="0" rtlCol="0">
            <a:normAutofit/>
          </a:bodyPr>
          <a:lstStyle>
            <a:lvl1pPr marL="0" indent="0" algn="ctr">
              <a:buNone/>
              <a:defRPr sz="1000" b="0" i="1">
                <a:solidFill>
                  <a:srgbClr val="454D55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pt-BR" noProof="0"/>
              <a:t>Descrição do marco</a:t>
            </a:r>
          </a:p>
        </p:txBody>
      </p:sp>
      <p:sp>
        <p:nvSpPr>
          <p:cNvPr id="46" name="Espaço Reservado para Texto 42">
            <a:extLst>
              <a:ext uri="{FF2B5EF4-FFF2-40B4-BE49-F238E27FC236}">
                <a16:creationId xmlns:a16="http://schemas.microsoft.com/office/drawing/2014/main" id="{DC934A70-FE40-4A89-9799-1A672346662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47472" y="863644"/>
            <a:ext cx="1044000" cy="1044000"/>
          </a:xfrm>
          <a:prstGeom prst="ellipse">
            <a:avLst/>
          </a:prstGeom>
          <a:solidFill>
            <a:schemeClr val="bg1"/>
          </a:solidFill>
          <a:ln w="72390">
            <a:solidFill>
              <a:schemeClr val="accent2">
                <a:lumMod val="75000"/>
              </a:schemeClr>
            </a:solidFill>
          </a:ln>
        </p:spPr>
        <p:txBody>
          <a:bodyPr lIns="0" tIns="0" rIns="0" bIns="0" rtlCol="0" anchor="ctr" anchorCtr="0">
            <a:normAutofit/>
          </a:bodyPr>
          <a:lstStyle>
            <a:lvl1pPr marL="0" indent="0" algn="ctr">
              <a:buNone/>
              <a:defRPr sz="3000">
                <a:solidFill>
                  <a:srgbClr val="454D55"/>
                </a:solidFill>
                <a:latin typeface="+mj-lt"/>
              </a:defRPr>
            </a:lvl1pPr>
          </a:lstStyle>
          <a:p>
            <a:pPr lvl="0" rtl="0"/>
            <a:r>
              <a:rPr lang="pt-BR" noProof="0" dirty="0"/>
              <a:t>T4</a:t>
            </a:r>
          </a:p>
        </p:txBody>
      </p:sp>
      <p:sp>
        <p:nvSpPr>
          <p:cNvPr id="86" name="Espaço Reservado para Texto 7">
            <a:extLst>
              <a:ext uri="{FF2B5EF4-FFF2-40B4-BE49-F238E27FC236}">
                <a16:creationId xmlns:a16="http://schemas.microsoft.com/office/drawing/2014/main" id="{AB11D018-DEEE-4BCE-B5F0-2B33DD39A6B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106873" y="2025874"/>
            <a:ext cx="1726129" cy="204276"/>
          </a:xfrm>
        </p:spPr>
        <p:txBody>
          <a:bodyPr lIns="0" tIns="0" rIns="0" bIns="0" rtlCol="0">
            <a:normAutofit/>
          </a:bodyPr>
          <a:lstStyle>
            <a:lvl1pPr marL="0" indent="0" algn="ctr">
              <a:buNone/>
              <a:defRPr sz="1500" b="0" i="0">
                <a:solidFill>
                  <a:srgbClr val="1B866F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pt-BR" noProof="0"/>
              <a:t>TÍTULO DO MARCO</a:t>
            </a:r>
          </a:p>
        </p:txBody>
      </p:sp>
      <p:sp>
        <p:nvSpPr>
          <p:cNvPr id="87" name="Espaço Reservado para Texto 7">
            <a:extLst>
              <a:ext uri="{FF2B5EF4-FFF2-40B4-BE49-F238E27FC236}">
                <a16:creationId xmlns:a16="http://schemas.microsoft.com/office/drawing/2014/main" id="{085539ED-B933-484F-8ECB-700829A52CA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106872" y="2208324"/>
            <a:ext cx="1726129" cy="176047"/>
          </a:xfrm>
        </p:spPr>
        <p:txBody>
          <a:bodyPr lIns="0" tIns="0" rIns="0" bIns="0" rtlCol="0">
            <a:normAutofit/>
          </a:bodyPr>
          <a:lstStyle>
            <a:lvl1pPr marL="0" indent="0" algn="ctr">
              <a:buNone/>
              <a:defRPr sz="1000" b="0" i="1">
                <a:solidFill>
                  <a:srgbClr val="454D55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pt-BR" noProof="0"/>
              <a:t>Descrição do marco</a:t>
            </a:r>
          </a:p>
        </p:txBody>
      </p:sp>
      <p:sp>
        <p:nvSpPr>
          <p:cNvPr id="73" name="Espaço Reservado para Texto 42">
            <a:extLst>
              <a:ext uri="{FF2B5EF4-FFF2-40B4-BE49-F238E27FC236}">
                <a16:creationId xmlns:a16="http://schemas.microsoft.com/office/drawing/2014/main" id="{F3728A77-BAED-49CA-87A0-DFCB220B3A2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705088" y="1917406"/>
            <a:ext cx="1044000" cy="104400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72390">
            <a:solidFill>
              <a:schemeClr val="bg1"/>
            </a:solidFill>
          </a:ln>
        </p:spPr>
        <p:txBody>
          <a:bodyPr lIns="0" tIns="0" rIns="0" bIns="0" rtlCol="0" anchor="ctr" anchorCtr="0">
            <a:normAutofit/>
          </a:bodyPr>
          <a:lstStyle>
            <a:lvl1pPr marL="0" indent="0" algn="ctr">
              <a:buNone/>
              <a:defRPr lang="ru-RU" sz="22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 rtl="0"/>
            <a:r>
              <a:rPr lang="pt-BR" noProof="0" dirty="0"/>
              <a:t>20XX</a:t>
            </a:r>
          </a:p>
        </p:txBody>
      </p:sp>
      <p:sp>
        <p:nvSpPr>
          <p:cNvPr id="57" name="Espaço Reservado para Texto 42">
            <a:extLst>
              <a:ext uri="{FF2B5EF4-FFF2-40B4-BE49-F238E27FC236}">
                <a16:creationId xmlns:a16="http://schemas.microsoft.com/office/drawing/2014/main" id="{D7526F27-FC58-40E7-A76A-47A27D23255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447472" y="2914158"/>
            <a:ext cx="1044000" cy="1044000"/>
          </a:xfrm>
          <a:prstGeom prst="ellipse">
            <a:avLst/>
          </a:prstGeom>
          <a:solidFill>
            <a:schemeClr val="bg1"/>
          </a:solidFill>
          <a:ln w="72390">
            <a:solidFill>
              <a:schemeClr val="bg2"/>
            </a:solidFill>
          </a:ln>
        </p:spPr>
        <p:txBody>
          <a:bodyPr lIns="0" tIns="0" rIns="0" bIns="0" rtlCol="0" anchor="ctr" anchorCtr="0">
            <a:normAutofit/>
          </a:bodyPr>
          <a:lstStyle>
            <a:lvl1pPr marL="0" indent="0" algn="ctr">
              <a:buNone/>
              <a:defRPr sz="3000">
                <a:solidFill>
                  <a:srgbClr val="454D55"/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T1</a:t>
            </a:r>
          </a:p>
        </p:txBody>
      </p:sp>
      <p:sp>
        <p:nvSpPr>
          <p:cNvPr id="94" name="Espaço Reservado para Texto 7">
            <a:extLst>
              <a:ext uri="{FF2B5EF4-FFF2-40B4-BE49-F238E27FC236}">
                <a16:creationId xmlns:a16="http://schemas.microsoft.com/office/drawing/2014/main" id="{0D030018-A573-45D1-B6EF-210F3CF92D5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105170" y="4073394"/>
            <a:ext cx="1726129" cy="204276"/>
          </a:xfrm>
        </p:spPr>
        <p:txBody>
          <a:bodyPr lIns="0" tIns="0" rIns="0" bIns="0" rtlCol="0">
            <a:normAutofit/>
          </a:bodyPr>
          <a:lstStyle>
            <a:lvl1pPr marL="0" indent="0" algn="ctr">
              <a:buNone/>
              <a:defRPr sz="1500" b="0" i="0">
                <a:solidFill>
                  <a:srgbClr val="0C6D82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pt-BR" noProof="0"/>
              <a:t>TÍTULO DO MARCO</a:t>
            </a:r>
          </a:p>
        </p:txBody>
      </p:sp>
      <p:sp>
        <p:nvSpPr>
          <p:cNvPr id="95" name="Espaço Reservado para Texto 7">
            <a:extLst>
              <a:ext uri="{FF2B5EF4-FFF2-40B4-BE49-F238E27FC236}">
                <a16:creationId xmlns:a16="http://schemas.microsoft.com/office/drawing/2014/main" id="{91FC8372-90CA-42B7-A237-0BC81F2687CB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8105169" y="4255844"/>
            <a:ext cx="1726129" cy="176047"/>
          </a:xfrm>
        </p:spPr>
        <p:txBody>
          <a:bodyPr lIns="0" tIns="0" rIns="0" bIns="0" rtlCol="0">
            <a:normAutofit/>
          </a:bodyPr>
          <a:lstStyle>
            <a:lvl1pPr marL="0" indent="0" algn="ctr">
              <a:buNone/>
              <a:defRPr sz="1000" b="0" i="1">
                <a:solidFill>
                  <a:srgbClr val="454D55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pt-BR" noProof="0"/>
              <a:t>Descrição do marco</a:t>
            </a:r>
          </a:p>
        </p:txBody>
      </p:sp>
      <p:sp>
        <p:nvSpPr>
          <p:cNvPr id="58" name="Espaço Reservado para Texto 42">
            <a:extLst>
              <a:ext uri="{FF2B5EF4-FFF2-40B4-BE49-F238E27FC236}">
                <a16:creationId xmlns:a16="http://schemas.microsoft.com/office/drawing/2014/main" id="{242D0BB2-4F17-4A8D-87A7-FADA2CAEC6F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03304" y="2914158"/>
            <a:ext cx="1044000" cy="1044000"/>
          </a:xfrm>
          <a:prstGeom prst="ellipse">
            <a:avLst/>
          </a:prstGeom>
          <a:solidFill>
            <a:schemeClr val="bg1"/>
          </a:solidFill>
          <a:ln w="72390">
            <a:solidFill>
              <a:schemeClr val="bg2">
                <a:lumMod val="75000"/>
              </a:schemeClr>
            </a:solidFill>
          </a:ln>
        </p:spPr>
        <p:txBody>
          <a:bodyPr lIns="0" tIns="0" rIns="0" bIns="0" rtlCol="0" anchor="ctr" anchorCtr="0">
            <a:normAutofit/>
          </a:bodyPr>
          <a:lstStyle>
            <a:lvl1pPr marL="0" indent="0" algn="ctr">
              <a:buNone/>
              <a:defRPr sz="3000">
                <a:solidFill>
                  <a:srgbClr val="454D55"/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T2</a:t>
            </a:r>
          </a:p>
        </p:txBody>
      </p:sp>
      <p:sp>
        <p:nvSpPr>
          <p:cNvPr id="90" name="Espaço Reservado para Texto 7">
            <a:extLst>
              <a:ext uri="{FF2B5EF4-FFF2-40B4-BE49-F238E27FC236}">
                <a16:creationId xmlns:a16="http://schemas.microsoft.com/office/drawing/2014/main" id="{7F7CC596-D7AD-4DCE-B864-BB1A6A7C8B1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755390" y="2505648"/>
            <a:ext cx="1726129" cy="204276"/>
          </a:xfrm>
        </p:spPr>
        <p:txBody>
          <a:bodyPr lIns="0" tIns="0" rIns="0" bIns="0" rtlCol="0">
            <a:normAutofit/>
          </a:bodyPr>
          <a:lstStyle>
            <a:lvl1pPr marL="0" indent="0" algn="ctr">
              <a:buNone/>
              <a:defRPr sz="1500" b="0" i="0">
                <a:solidFill>
                  <a:srgbClr val="403474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pt-BR" noProof="0"/>
              <a:t>TÍTULO DO MARCO</a:t>
            </a:r>
          </a:p>
        </p:txBody>
      </p:sp>
      <p:sp>
        <p:nvSpPr>
          <p:cNvPr id="91" name="Espaço Reservado para Texto 7">
            <a:extLst>
              <a:ext uri="{FF2B5EF4-FFF2-40B4-BE49-F238E27FC236}">
                <a16:creationId xmlns:a16="http://schemas.microsoft.com/office/drawing/2014/main" id="{28E66912-ACE9-4007-9A2B-050DC9408A2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755389" y="2688098"/>
            <a:ext cx="1726129" cy="176047"/>
          </a:xfrm>
        </p:spPr>
        <p:txBody>
          <a:bodyPr lIns="0" tIns="0" rIns="0" bIns="0" rtlCol="0">
            <a:normAutofit/>
          </a:bodyPr>
          <a:lstStyle>
            <a:lvl1pPr marL="0" indent="0" algn="ctr">
              <a:buNone/>
              <a:defRPr sz="1000" b="0" i="1">
                <a:solidFill>
                  <a:srgbClr val="454D55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pt-BR" noProof="0"/>
              <a:t>Descrição do marco</a:t>
            </a:r>
          </a:p>
        </p:txBody>
      </p:sp>
      <p:sp>
        <p:nvSpPr>
          <p:cNvPr id="59" name="Espaço Reservado para Texto 42">
            <a:extLst>
              <a:ext uri="{FF2B5EF4-FFF2-40B4-BE49-F238E27FC236}">
                <a16:creationId xmlns:a16="http://schemas.microsoft.com/office/drawing/2014/main" id="{CC1EC2BE-5D73-4D49-B2F2-4DA2785D6EA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759136" y="2914158"/>
            <a:ext cx="1044000" cy="1044000"/>
          </a:xfrm>
          <a:prstGeom prst="ellipse">
            <a:avLst/>
          </a:prstGeom>
          <a:solidFill>
            <a:schemeClr val="bg1"/>
          </a:solidFill>
          <a:ln w="72390">
            <a:solidFill>
              <a:schemeClr val="accent1">
                <a:lumMod val="75000"/>
              </a:schemeClr>
            </a:solidFill>
          </a:ln>
        </p:spPr>
        <p:txBody>
          <a:bodyPr lIns="0" tIns="0" rIns="0" bIns="0" rtlCol="0" anchor="ctr" anchorCtr="0">
            <a:normAutofit/>
          </a:bodyPr>
          <a:lstStyle>
            <a:lvl1pPr marL="0" indent="0" algn="ctr">
              <a:buNone/>
              <a:defRPr sz="3000">
                <a:solidFill>
                  <a:srgbClr val="454D55"/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T3</a:t>
            </a:r>
          </a:p>
        </p:txBody>
      </p:sp>
      <p:sp>
        <p:nvSpPr>
          <p:cNvPr id="92" name="Espaço Reservado para Texto 7">
            <a:extLst>
              <a:ext uri="{FF2B5EF4-FFF2-40B4-BE49-F238E27FC236}">
                <a16:creationId xmlns:a16="http://schemas.microsoft.com/office/drawing/2014/main" id="{441FE3C4-7737-4EB6-9280-FAD8852FB4B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420978" y="4073394"/>
            <a:ext cx="1726129" cy="204276"/>
          </a:xfrm>
        </p:spPr>
        <p:txBody>
          <a:bodyPr lIns="0" tIns="0" rIns="0" bIns="0" rtlCol="0">
            <a:normAutofit/>
          </a:bodyPr>
          <a:lstStyle>
            <a:lvl1pPr marL="0" indent="0" algn="ctr">
              <a:buNone/>
              <a:defRPr sz="1500" b="0" i="0">
                <a:solidFill>
                  <a:srgbClr val="571B6D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pt-BR" noProof="0"/>
              <a:t>TÍTULO DO MARCO</a:t>
            </a:r>
          </a:p>
        </p:txBody>
      </p:sp>
      <p:sp>
        <p:nvSpPr>
          <p:cNvPr id="93" name="Espaço Reservado para Texto 7">
            <a:extLst>
              <a:ext uri="{FF2B5EF4-FFF2-40B4-BE49-F238E27FC236}">
                <a16:creationId xmlns:a16="http://schemas.microsoft.com/office/drawing/2014/main" id="{70EF49EC-F8D8-463F-B786-F2C04C33AEE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420977" y="4255844"/>
            <a:ext cx="1726129" cy="176047"/>
          </a:xfrm>
        </p:spPr>
        <p:txBody>
          <a:bodyPr lIns="0" tIns="0" rIns="0" bIns="0" rtlCol="0">
            <a:normAutofit/>
          </a:bodyPr>
          <a:lstStyle>
            <a:lvl1pPr marL="0" indent="0" algn="ctr">
              <a:buNone/>
              <a:defRPr sz="1000" b="0" i="1">
                <a:solidFill>
                  <a:srgbClr val="454D55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pt-BR" noProof="0"/>
              <a:t>Descrição do marco</a:t>
            </a:r>
          </a:p>
        </p:txBody>
      </p:sp>
      <p:sp>
        <p:nvSpPr>
          <p:cNvPr id="56" name="Espaço Reservado para Texto 42">
            <a:extLst>
              <a:ext uri="{FF2B5EF4-FFF2-40B4-BE49-F238E27FC236}">
                <a16:creationId xmlns:a16="http://schemas.microsoft.com/office/drawing/2014/main" id="{997AC0B1-99FC-455E-A896-3C370BB38C5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14968" y="2914158"/>
            <a:ext cx="1044000" cy="1044000"/>
          </a:xfrm>
          <a:prstGeom prst="ellipse">
            <a:avLst/>
          </a:prstGeom>
          <a:solidFill>
            <a:schemeClr val="bg1"/>
          </a:solidFill>
          <a:ln w="72390">
            <a:solidFill>
              <a:schemeClr val="tx2"/>
            </a:solidFill>
          </a:ln>
        </p:spPr>
        <p:txBody>
          <a:bodyPr lIns="0" tIns="0" rIns="0" bIns="0" rtlCol="0" anchor="ctr" anchorCtr="0">
            <a:normAutofit/>
          </a:bodyPr>
          <a:lstStyle>
            <a:lvl1pPr marL="0" indent="0" algn="ctr">
              <a:buNone/>
              <a:defRPr sz="3000">
                <a:solidFill>
                  <a:srgbClr val="454D55"/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T4</a:t>
            </a:r>
          </a:p>
        </p:txBody>
      </p:sp>
      <p:sp>
        <p:nvSpPr>
          <p:cNvPr id="88" name="Espaço Reservado para Texto 7">
            <a:extLst>
              <a:ext uri="{FF2B5EF4-FFF2-40B4-BE49-F238E27FC236}">
                <a16:creationId xmlns:a16="http://schemas.microsoft.com/office/drawing/2014/main" id="{D66EAED5-741C-44D6-840F-C90C1AF74A2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071198" y="2505648"/>
            <a:ext cx="1726129" cy="204276"/>
          </a:xfrm>
        </p:spPr>
        <p:txBody>
          <a:bodyPr lIns="0" tIns="0" rIns="0" bIns="0" rtlCol="0">
            <a:normAutofit/>
          </a:bodyPr>
          <a:lstStyle>
            <a:lvl1pPr marL="0" indent="0" algn="ctr">
              <a:buNone/>
              <a:defRPr sz="1500" b="0" i="0">
                <a:solidFill>
                  <a:srgbClr val="6F0066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pt-BR" noProof="0"/>
              <a:t>TÍTULO DO MARCO</a:t>
            </a:r>
          </a:p>
        </p:txBody>
      </p:sp>
      <p:sp>
        <p:nvSpPr>
          <p:cNvPr id="89" name="Espaço Reservado para Texto 7">
            <a:extLst>
              <a:ext uri="{FF2B5EF4-FFF2-40B4-BE49-F238E27FC236}">
                <a16:creationId xmlns:a16="http://schemas.microsoft.com/office/drawing/2014/main" id="{7887B0FE-2AB8-455F-8EC7-C8F31FEA27C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071197" y="2688098"/>
            <a:ext cx="1726129" cy="176047"/>
          </a:xfrm>
        </p:spPr>
        <p:txBody>
          <a:bodyPr lIns="0" tIns="0" rIns="0" bIns="0" rtlCol="0">
            <a:normAutofit/>
          </a:bodyPr>
          <a:lstStyle>
            <a:lvl1pPr marL="0" indent="0" algn="ctr">
              <a:buNone/>
              <a:defRPr sz="1000" b="0" i="1">
                <a:solidFill>
                  <a:srgbClr val="454D55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pt-BR" noProof="0"/>
              <a:t>Descrição do marco</a:t>
            </a:r>
          </a:p>
        </p:txBody>
      </p:sp>
      <p:sp>
        <p:nvSpPr>
          <p:cNvPr id="75" name="Espaço Reservado para Texto 42">
            <a:extLst>
              <a:ext uri="{FF2B5EF4-FFF2-40B4-BE49-F238E27FC236}">
                <a16:creationId xmlns:a16="http://schemas.microsoft.com/office/drawing/2014/main" id="{6F1AC56E-6618-4728-A6EA-8B021EB6BCF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188092" y="3979528"/>
            <a:ext cx="1044000" cy="1044000"/>
          </a:xfrm>
          <a:prstGeom prst="ellipse">
            <a:avLst/>
          </a:prstGeom>
          <a:solidFill>
            <a:schemeClr val="tx2"/>
          </a:solidFill>
          <a:ln w="72390">
            <a:solidFill>
              <a:schemeClr val="bg1"/>
            </a:solidFill>
          </a:ln>
        </p:spPr>
        <p:txBody>
          <a:bodyPr lIns="0" tIns="0" rIns="0" bIns="0" rtlCol="0" anchor="ctr" anchorCtr="0">
            <a:normAutofit/>
          </a:bodyPr>
          <a:lstStyle>
            <a:lvl1pPr marL="0" indent="0" algn="ctr">
              <a:buNone/>
              <a:defRPr lang="ru-RU" sz="22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 rtl="0"/>
            <a:r>
              <a:rPr lang="pt-BR" noProof="0"/>
              <a:t>20XX</a:t>
            </a:r>
          </a:p>
        </p:txBody>
      </p:sp>
      <p:sp>
        <p:nvSpPr>
          <p:cNvPr id="60" name="Espaço Reservado para Texto 42">
            <a:extLst>
              <a:ext uri="{FF2B5EF4-FFF2-40B4-BE49-F238E27FC236}">
                <a16:creationId xmlns:a16="http://schemas.microsoft.com/office/drawing/2014/main" id="{DB4C9C65-90B1-4A40-BB7B-DE799076D1B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14968" y="4970360"/>
            <a:ext cx="1044000" cy="1044000"/>
          </a:xfrm>
          <a:prstGeom prst="ellipse">
            <a:avLst/>
          </a:prstGeom>
          <a:solidFill>
            <a:schemeClr val="bg1"/>
          </a:solidFill>
          <a:ln w="72390">
            <a:solidFill>
              <a:schemeClr val="tx2"/>
            </a:solidFill>
          </a:ln>
        </p:spPr>
        <p:txBody>
          <a:bodyPr lIns="0" tIns="0" rIns="0" bIns="0" rtlCol="0" anchor="ctr" anchorCtr="0">
            <a:normAutofit/>
          </a:bodyPr>
          <a:lstStyle>
            <a:lvl1pPr marL="0" indent="0" algn="ctr">
              <a:buNone/>
              <a:defRPr sz="3000">
                <a:solidFill>
                  <a:srgbClr val="454D55"/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T1</a:t>
            </a:r>
          </a:p>
        </p:txBody>
      </p:sp>
      <p:sp>
        <p:nvSpPr>
          <p:cNvPr id="96" name="Espaço Reservado para Texto 7">
            <a:extLst>
              <a:ext uri="{FF2B5EF4-FFF2-40B4-BE49-F238E27FC236}">
                <a16:creationId xmlns:a16="http://schemas.microsoft.com/office/drawing/2014/main" id="{E9ED50CB-058A-4C6B-A8E2-0536EC0E40DA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075657" y="4567759"/>
            <a:ext cx="1726129" cy="204276"/>
          </a:xfrm>
        </p:spPr>
        <p:txBody>
          <a:bodyPr lIns="0" tIns="0" rIns="0" bIns="0" rtlCol="0">
            <a:normAutofit/>
          </a:bodyPr>
          <a:lstStyle>
            <a:lvl1pPr marL="0" indent="0" algn="ctr">
              <a:buNone/>
              <a:defRPr sz="15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pt-BR" noProof="0"/>
              <a:t>TÍTULO DO MARCO</a:t>
            </a:r>
          </a:p>
        </p:txBody>
      </p:sp>
      <p:sp>
        <p:nvSpPr>
          <p:cNvPr id="97" name="Espaço Reservado para Texto 7">
            <a:extLst>
              <a:ext uri="{FF2B5EF4-FFF2-40B4-BE49-F238E27FC236}">
                <a16:creationId xmlns:a16="http://schemas.microsoft.com/office/drawing/2014/main" id="{04D14365-5F59-4F4F-B237-26A11A2DDDD1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075656" y="4750209"/>
            <a:ext cx="1726129" cy="176047"/>
          </a:xfrm>
        </p:spPr>
        <p:txBody>
          <a:bodyPr lIns="0" tIns="0" rIns="0" bIns="0" rtlCol="0">
            <a:normAutofit/>
          </a:bodyPr>
          <a:lstStyle>
            <a:lvl1pPr marL="0" indent="0" algn="ctr">
              <a:buNone/>
              <a:defRPr sz="1000" b="0" i="1">
                <a:solidFill>
                  <a:srgbClr val="454D55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pt-BR" noProof="0"/>
              <a:t>Descrição do marco</a:t>
            </a:r>
          </a:p>
        </p:txBody>
      </p:sp>
      <p:sp>
        <p:nvSpPr>
          <p:cNvPr id="63" name="Espaço Reservado para Texto 42">
            <a:extLst>
              <a:ext uri="{FF2B5EF4-FFF2-40B4-BE49-F238E27FC236}">
                <a16:creationId xmlns:a16="http://schemas.microsoft.com/office/drawing/2014/main" id="{CFA7DBCF-F797-4B29-8C96-7AC1602BBC8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759136" y="4970360"/>
            <a:ext cx="1044000" cy="1044000"/>
          </a:xfrm>
          <a:prstGeom prst="ellipse">
            <a:avLst/>
          </a:prstGeom>
          <a:solidFill>
            <a:schemeClr val="bg1"/>
          </a:solidFill>
          <a:ln w="72390">
            <a:solidFill>
              <a:schemeClr val="accent3"/>
            </a:solidFill>
          </a:ln>
        </p:spPr>
        <p:txBody>
          <a:bodyPr lIns="0" tIns="0" rIns="0" bIns="0" rtlCol="0" anchor="ctr" anchorCtr="0">
            <a:normAutofit/>
          </a:bodyPr>
          <a:lstStyle>
            <a:lvl1pPr marL="0" indent="0" algn="ctr">
              <a:buNone/>
              <a:defRPr sz="3000">
                <a:solidFill>
                  <a:srgbClr val="454D55"/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T2</a:t>
            </a:r>
          </a:p>
        </p:txBody>
      </p:sp>
      <p:sp>
        <p:nvSpPr>
          <p:cNvPr id="100" name="Espaço Reservado para Texto 7">
            <a:extLst>
              <a:ext uri="{FF2B5EF4-FFF2-40B4-BE49-F238E27FC236}">
                <a16:creationId xmlns:a16="http://schemas.microsoft.com/office/drawing/2014/main" id="{07524528-CBB1-40C1-A6F2-855A4D99478D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423464" y="6121335"/>
            <a:ext cx="1726129" cy="204276"/>
          </a:xfrm>
        </p:spPr>
        <p:txBody>
          <a:bodyPr lIns="0" tIns="0" rIns="0" bIns="0" rtlCol="0">
            <a:normAutofit/>
          </a:bodyPr>
          <a:lstStyle>
            <a:lvl1pPr marL="0" indent="0" algn="ctr">
              <a:buNone/>
              <a:defRPr sz="1500" b="0" i="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pt-BR" noProof="0"/>
              <a:t>TÍTULO DO MARCO</a:t>
            </a:r>
          </a:p>
        </p:txBody>
      </p:sp>
      <p:sp>
        <p:nvSpPr>
          <p:cNvPr id="101" name="Espaço Reservado para Texto 7">
            <a:extLst>
              <a:ext uri="{FF2B5EF4-FFF2-40B4-BE49-F238E27FC236}">
                <a16:creationId xmlns:a16="http://schemas.microsoft.com/office/drawing/2014/main" id="{41F799BD-659E-472B-98A7-7C06C2F7458C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5423463" y="6303785"/>
            <a:ext cx="1726129" cy="176047"/>
          </a:xfrm>
        </p:spPr>
        <p:txBody>
          <a:bodyPr lIns="0" tIns="0" rIns="0" bIns="0" rtlCol="0">
            <a:normAutofit/>
          </a:bodyPr>
          <a:lstStyle>
            <a:lvl1pPr marL="0" indent="0" algn="ctr">
              <a:buNone/>
              <a:defRPr sz="1000" b="0" i="1">
                <a:solidFill>
                  <a:srgbClr val="454D55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pt-BR" noProof="0"/>
              <a:t>Descrição do marco</a:t>
            </a:r>
          </a:p>
        </p:txBody>
      </p:sp>
      <p:sp>
        <p:nvSpPr>
          <p:cNvPr id="62" name="Espaço Reservado para Texto 42">
            <a:extLst>
              <a:ext uri="{FF2B5EF4-FFF2-40B4-BE49-F238E27FC236}">
                <a16:creationId xmlns:a16="http://schemas.microsoft.com/office/drawing/2014/main" id="{113ADCA9-C0A6-4FAB-A09E-4DECBD41D73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103304" y="4970360"/>
            <a:ext cx="1044000" cy="1044000"/>
          </a:xfrm>
          <a:prstGeom prst="ellipse">
            <a:avLst/>
          </a:prstGeom>
          <a:solidFill>
            <a:schemeClr val="bg1"/>
          </a:solidFill>
          <a:ln w="72390">
            <a:solidFill>
              <a:schemeClr val="accent3">
                <a:lumMod val="75000"/>
              </a:schemeClr>
            </a:solidFill>
          </a:ln>
        </p:spPr>
        <p:txBody>
          <a:bodyPr lIns="0" tIns="0" rIns="0" bIns="0" rtlCol="0" anchor="ctr" anchorCtr="0">
            <a:normAutofit/>
          </a:bodyPr>
          <a:lstStyle>
            <a:lvl1pPr marL="0" indent="0" algn="ctr">
              <a:buNone/>
              <a:defRPr sz="3000">
                <a:solidFill>
                  <a:srgbClr val="454D55"/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T3</a:t>
            </a:r>
          </a:p>
        </p:txBody>
      </p:sp>
      <p:sp>
        <p:nvSpPr>
          <p:cNvPr id="98" name="Espaço Reservado para Texto 7">
            <a:extLst>
              <a:ext uri="{FF2B5EF4-FFF2-40B4-BE49-F238E27FC236}">
                <a16:creationId xmlns:a16="http://schemas.microsoft.com/office/drawing/2014/main" id="{3EC66011-3B65-49CC-8886-E2CCFBFFABD7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759849" y="4567759"/>
            <a:ext cx="1726129" cy="204276"/>
          </a:xfrm>
        </p:spPr>
        <p:txBody>
          <a:bodyPr lIns="0" tIns="0" rIns="0" bIns="0" rtlCol="0">
            <a:normAutofit/>
          </a:bodyPr>
          <a:lstStyle>
            <a:lvl1pPr marL="0" indent="0" algn="ctr">
              <a:buNone/>
              <a:defRPr sz="1500" b="0" i="0">
                <a:solidFill>
                  <a:srgbClr val="E8611D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pt-BR" noProof="0"/>
              <a:t>TÍTULO DO MARCO</a:t>
            </a:r>
          </a:p>
        </p:txBody>
      </p:sp>
      <p:sp>
        <p:nvSpPr>
          <p:cNvPr id="99" name="Espaço Reservado para Texto 7">
            <a:extLst>
              <a:ext uri="{FF2B5EF4-FFF2-40B4-BE49-F238E27FC236}">
                <a16:creationId xmlns:a16="http://schemas.microsoft.com/office/drawing/2014/main" id="{3B2B5959-E5CC-42A7-B797-463098BE6290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6759848" y="4750209"/>
            <a:ext cx="1726129" cy="176047"/>
          </a:xfrm>
        </p:spPr>
        <p:txBody>
          <a:bodyPr lIns="0" tIns="0" rIns="0" bIns="0" rtlCol="0">
            <a:normAutofit/>
          </a:bodyPr>
          <a:lstStyle>
            <a:lvl1pPr marL="0" indent="0" algn="ctr">
              <a:buNone/>
              <a:defRPr sz="1000" b="0" i="1">
                <a:solidFill>
                  <a:srgbClr val="454D55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pt-BR" noProof="0"/>
              <a:t>Descrição do marco</a:t>
            </a:r>
          </a:p>
        </p:txBody>
      </p:sp>
      <p:sp>
        <p:nvSpPr>
          <p:cNvPr id="61" name="Espaço Reservado para Texto 42">
            <a:extLst>
              <a:ext uri="{FF2B5EF4-FFF2-40B4-BE49-F238E27FC236}">
                <a16:creationId xmlns:a16="http://schemas.microsoft.com/office/drawing/2014/main" id="{91E8A179-36A3-4D0A-96E7-689F93F9B8F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447472" y="4970360"/>
            <a:ext cx="1044000" cy="1044000"/>
          </a:xfrm>
          <a:prstGeom prst="ellipse">
            <a:avLst/>
          </a:prstGeom>
          <a:solidFill>
            <a:schemeClr val="bg1"/>
          </a:solidFill>
          <a:ln w="72390">
            <a:solidFill>
              <a:schemeClr val="accent5">
                <a:lumMod val="50000"/>
              </a:schemeClr>
            </a:solidFill>
          </a:ln>
        </p:spPr>
        <p:txBody>
          <a:bodyPr lIns="0" tIns="0" rIns="0" bIns="0" rtlCol="0" anchor="ctr" anchorCtr="0">
            <a:normAutofit/>
          </a:bodyPr>
          <a:lstStyle>
            <a:lvl1pPr marL="0" indent="0" algn="ctr">
              <a:buNone/>
              <a:defRPr sz="3000">
                <a:solidFill>
                  <a:srgbClr val="454D55"/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T4</a:t>
            </a:r>
          </a:p>
        </p:txBody>
      </p:sp>
      <p:sp>
        <p:nvSpPr>
          <p:cNvPr id="102" name="Espaço Reservado para Texto 7">
            <a:extLst>
              <a:ext uri="{FF2B5EF4-FFF2-40B4-BE49-F238E27FC236}">
                <a16:creationId xmlns:a16="http://schemas.microsoft.com/office/drawing/2014/main" id="{9FDC66A0-D1C5-4C83-BBEE-D079881FADA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8105168" y="6187532"/>
            <a:ext cx="1726129" cy="204276"/>
          </a:xfrm>
        </p:spPr>
        <p:txBody>
          <a:bodyPr lIns="0" tIns="0" rIns="0" bIns="0" rtlCol="0">
            <a:normAutofit/>
          </a:bodyPr>
          <a:lstStyle>
            <a:lvl1pPr marL="0" indent="0" algn="ctr">
              <a:buNone/>
              <a:defRPr sz="1500" b="0" i="0">
                <a:solidFill>
                  <a:schemeClr val="accent5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pt-BR" noProof="0" dirty="0"/>
              <a:t>TÍTULO DO MARCO</a:t>
            </a:r>
          </a:p>
        </p:txBody>
      </p:sp>
      <p:sp>
        <p:nvSpPr>
          <p:cNvPr id="103" name="Espaço Reservado para Texto 7">
            <a:extLst>
              <a:ext uri="{FF2B5EF4-FFF2-40B4-BE49-F238E27FC236}">
                <a16:creationId xmlns:a16="http://schemas.microsoft.com/office/drawing/2014/main" id="{E4E5E736-BFFC-4245-916F-586110128844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8107655" y="6303785"/>
            <a:ext cx="1726129" cy="176047"/>
          </a:xfrm>
        </p:spPr>
        <p:txBody>
          <a:bodyPr lIns="0" tIns="0" rIns="0" bIns="0" rtlCol="0">
            <a:normAutofit/>
          </a:bodyPr>
          <a:lstStyle>
            <a:lvl1pPr marL="0" indent="0" algn="ctr">
              <a:buNone/>
              <a:defRPr sz="1000" b="0" i="1">
                <a:solidFill>
                  <a:srgbClr val="454D55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pt-BR" noProof="0"/>
              <a:t>Descrição do marco</a:t>
            </a:r>
          </a:p>
        </p:txBody>
      </p:sp>
      <p:sp>
        <p:nvSpPr>
          <p:cNvPr id="110" name="Espaço Reservado para Texto 42">
            <a:extLst>
              <a:ext uri="{FF2B5EF4-FFF2-40B4-BE49-F238E27FC236}">
                <a16:creationId xmlns:a16="http://schemas.microsoft.com/office/drawing/2014/main" id="{74922A2C-30D3-4ED0-8443-C57494EB4287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0293432" y="4973439"/>
            <a:ext cx="1044000" cy="1044000"/>
          </a:xfrm>
          <a:prstGeom prst="ellipse">
            <a:avLst/>
          </a:prstGeom>
          <a:solidFill>
            <a:schemeClr val="accent6">
              <a:lumMod val="50000"/>
            </a:schemeClr>
          </a:solidFill>
          <a:ln w="72390">
            <a:solidFill>
              <a:schemeClr val="accent6">
                <a:lumMod val="50000"/>
              </a:schemeClr>
            </a:solidFill>
          </a:ln>
        </p:spPr>
        <p:txBody>
          <a:bodyPr lIns="0" tIns="0" rIns="0" bIns="0" rtlCol="0" anchor="ctr" anchorCtr="0">
            <a:normAutofit/>
          </a:bodyPr>
          <a:lstStyle>
            <a:lvl1pPr marL="0" indent="0" algn="ctr">
              <a:buNone/>
              <a:defRPr lang="ru-RU" sz="22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 rtl="0"/>
            <a:r>
              <a:rPr lang="pt-BR" noProof="0" dirty="0"/>
              <a:t>20XX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953E081-530B-464A-B47C-C858A60EB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BR" noProof="0"/>
              <a:t>ADICIONAR UM RODAPÉ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C0373A1-F9A6-4E7C-A04F-22454F3A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05888" y="550858"/>
            <a:ext cx="2743200" cy="176716"/>
          </a:xfrm>
          <a:prstGeom prst="rect">
            <a:avLst/>
          </a:prstGeom>
        </p:spPr>
        <p:txBody>
          <a:bodyPr rtlCol="0"/>
          <a:lstStyle/>
          <a:p>
            <a:pPr rtl="0"/>
            <a:fld id="{19E0181C-26E3-45C7-B40A-FF7274FBD8A3}" type="datetime1">
              <a:rPr lang="pt-BR" noProof="0" smtClean="0"/>
              <a:t>21/11/2019</a:t>
            </a:fld>
            <a:endParaRPr lang="pt-BR" noProof="0"/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id="{B09BF57F-FEA7-4D09-AA29-F32AA5577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3C1428B-5ACF-4E79-A091-05E2328DA75D}" type="slidenum">
              <a:rPr lang="pt-BR" noProof="0" smtClean="0"/>
              <a:t>‹#›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2909778668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2549B24-7CDC-8948-A83B-F3AEDC3A42E7}"/>
              </a:ext>
            </a:extLst>
          </p:cNvPr>
          <p:cNvSpPr/>
          <p:nvPr userDrawn="1"/>
        </p:nvSpPr>
        <p:spPr>
          <a:xfrm>
            <a:off x="0" y="0"/>
            <a:ext cx="12192000" cy="4836957"/>
          </a:xfrm>
          <a:prstGeom prst="rect">
            <a:avLst/>
          </a:prstGeom>
          <a:solidFill>
            <a:srgbClr val="76B2A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4405D690-B94C-014A-8A78-C822101A9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3643" y="1400438"/>
            <a:ext cx="9092733" cy="70173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72886867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BA539-3654-45DD-BA28-EF208DC8163A}" type="datetimeFigureOut">
              <a:rPr lang="en-GB" smtClean="0"/>
              <a:t>21/11/2019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43504-77AA-4627-96AC-04A5123033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1865200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BA539-3654-45DD-BA28-EF208DC8163A}" type="datetimeFigureOut">
              <a:rPr lang="en-GB" smtClean="0"/>
              <a:t>21/11/2019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43504-77AA-4627-96AC-04A5123033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3085934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BA539-3654-45DD-BA28-EF208DC8163A}" type="datetimeFigureOut">
              <a:rPr lang="en-GB" smtClean="0"/>
              <a:t>21/11/2019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43504-77AA-4627-96AC-04A5123033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63388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2549B24-7CDC-8948-A83B-F3AEDC3A42E7}"/>
              </a:ext>
            </a:extLst>
          </p:cNvPr>
          <p:cNvSpPr/>
          <p:nvPr userDrawn="1"/>
        </p:nvSpPr>
        <p:spPr>
          <a:xfrm>
            <a:off x="0" y="0"/>
            <a:ext cx="12192000" cy="4836957"/>
          </a:xfrm>
          <a:prstGeom prst="rect">
            <a:avLst/>
          </a:prstGeom>
          <a:solidFill>
            <a:srgbClr val="76B2A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4405D690-B94C-014A-8A78-C822101A9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3643" y="1400438"/>
            <a:ext cx="9092733" cy="70173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03364786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BA539-3654-45DD-BA28-EF208DC8163A}" type="datetimeFigureOut">
              <a:rPr lang="en-GB" smtClean="0"/>
              <a:t>21/11/2019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43504-77AA-4627-96AC-04A5123033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721362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BA539-3654-45DD-BA28-EF208DC8163A}" type="datetimeFigureOut">
              <a:rPr lang="en-GB" smtClean="0"/>
              <a:t>21/11/2019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43504-77AA-4627-96AC-04A5123033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8416599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BA539-3654-45DD-BA28-EF208DC8163A}" type="datetimeFigureOut">
              <a:rPr lang="en-GB" smtClean="0"/>
              <a:t>21/11/2019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43504-77AA-4627-96AC-04A5123033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925280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BA539-3654-45DD-BA28-EF208DC8163A}" type="datetimeFigureOut">
              <a:rPr lang="en-GB" smtClean="0"/>
              <a:t>21/11/2019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43504-77AA-4627-96AC-04A5123033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7289571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BA539-3654-45DD-BA28-EF208DC8163A}" type="datetimeFigureOut">
              <a:rPr lang="en-GB" smtClean="0"/>
              <a:t>21/11/2019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43504-77AA-4627-96AC-04A5123033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9006026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BA539-3654-45DD-BA28-EF208DC8163A}" type="datetimeFigureOut">
              <a:rPr lang="en-GB" smtClean="0"/>
              <a:t>21/11/2019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43504-77AA-4627-96AC-04A5123033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9104046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BA539-3654-45DD-BA28-EF208DC8163A}" type="datetimeFigureOut">
              <a:rPr lang="en-GB" smtClean="0"/>
              <a:t>21/11/2019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43504-77AA-4627-96AC-04A5123033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4403946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BA539-3654-45DD-BA28-EF208DC8163A}" type="datetimeFigureOut">
              <a:rPr lang="en-GB" smtClean="0"/>
              <a:t>21/11/2019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43504-77AA-4627-96AC-04A5123033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4175727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6401413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(no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942833"/>
            <a:ext cx="8534400" cy="604513"/>
          </a:xfrm>
        </p:spPr>
        <p:txBody>
          <a:bodyPr/>
          <a:lstStyle>
            <a:lvl1pPr marL="0" indent="0" algn="l">
              <a:buNone/>
              <a:defRPr sz="2800">
                <a:solidFill>
                  <a:srgbClr val="000000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609600" y="2096689"/>
            <a:ext cx="10972800" cy="1143000"/>
          </a:xfrm>
        </p:spPr>
        <p:txBody>
          <a:bodyPr/>
          <a:lstStyle>
            <a:lvl1pPr algn="l">
              <a:defRPr sz="5000" b="0">
                <a:solidFill>
                  <a:srgbClr val="003E74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 txBox="1">
            <a:spLocks/>
          </p:cNvSpPr>
          <p:nvPr userDrawn="1"/>
        </p:nvSpPr>
        <p:spPr>
          <a:xfrm>
            <a:off x="8454185" y="800593"/>
            <a:ext cx="3128216" cy="257244"/>
          </a:xfrm>
          <a:prstGeom prst="rect">
            <a:avLst/>
          </a:prstGeom>
        </p:spPr>
        <p:txBody>
          <a:bodyPr lIns="0" tIns="0" rIns="0" bIns="0"/>
          <a:lstStyle>
            <a:lvl1pPr marL="0" indent="0" algn="r" defTabSz="457200" rtl="0" eaLnBrk="1" latinLnBrk="0" hangingPunct="1">
              <a:spcBef>
                <a:spcPct val="20000"/>
              </a:spcBef>
              <a:buClr>
                <a:srgbClr val="003E74"/>
              </a:buClr>
              <a:buFont typeface="Arial"/>
              <a:buNone/>
              <a:defRPr sz="1200" b="0" kern="1200" baseline="0">
                <a:solidFill>
                  <a:srgbClr val="003E74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3E74"/>
              </a:buClr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3E74"/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3E74"/>
              </a:buClr>
              <a:buFont typeface="Arial"/>
              <a:buChar char="–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3E74"/>
              </a:buClr>
              <a:buFont typeface="Arial"/>
              <a:buChar char="»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5273581"/>
            <a:ext cx="8534400" cy="339811"/>
          </a:xfrm>
        </p:spPr>
        <p:txBody>
          <a:bodyPr/>
          <a:lstStyle>
            <a:lvl1pPr marL="0" indent="0" algn="l">
              <a:buNone/>
              <a:defRPr sz="1200" baseline="0">
                <a:solidFill>
                  <a:srgbClr val="9D9D9D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GB" dirty="0"/>
              <a:t>Click to edit author name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9460342" y="791392"/>
            <a:ext cx="2122060" cy="257175"/>
          </a:xfrm>
        </p:spPr>
        <p:txBody>
          <a:bodyPr/>
          <a:lstStyle>
            <a:lvl1pPr marL="0" indent="0" algn="r">
              <a:buNone/>
              <a:defRPr sz="1200">
                <a:solidFill>
                  <a:srgbClr val="003E74"/>
                </a:solidFill>
              </a:defRPr>
            </a:lvl1pPr>
          </a:lstStyle>
          <a:p>
            <a:pPr lvl="0"/>
            <a:r>
              <a:rPr lang="en-US" dirty="0"/>
              <a:t>Click to add the date</a:t>
            </a:r>
          </a:p>
        </p:txBody>
      </p:sp>
    </p:spTree>
    <p:extLst>
      <p:ext uri="{BB962C8B-B14F-4D97-AF65-F5344CB8AC3E}">
        <p14:creationId xmlns:p14="http://schemas.microsoft.com/office/powerpoint/2010/main" val="28878030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4405D690-B94C-014A-8A78-C822101A9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3643" y="1400438"/>
            <a:ext cx="9092733" cy="70173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7600695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CP Logo 4:3" descr="GCProject-white-CMJN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" y="31285"/>
            <a:ext cx="4235527" cy="1361030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44084" y="1934633"/>
            <a:ext cx="10972800" cy="1143000"/>
          </a:xfrm>
        </p:spPr>
        <p:txBody>
          <a:bodyPr/>
          <a:lstStyle>
            <a:lvl1pPr>
              <a:defRPr b="0">
                <a:solidFill>
                  <a:srgbClr val="4C9BDB"/>
                </a:solidFill>
                <a:latin typeface="Calibri"/>
                <a:cs typeface="Calibri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1"/>
          </p:nvPr>
        </p:nvSpPr>
        <p:spPr>
          <a:xfrm>
            <a:off x="744090" y="2930241"/>
            <a:ext cx="10972799" cy="2211388"/>
          </a:xfrm>
        </p:spPr>
        <p:txBody>
          <a:bodyPr/>
          <a:lstStyle>
            <a:lvl1pPr marL="0" indent="0" algn="ctr">
              <a:buFontTx/>
              <a:buNone/>
              <a:defRPr sz="13000" b="0">
                <a:solidFill>
                  <a:srgbClr val="4C9BDB"/>
                </a:solidFill>
                <a:latin typeface="Calibri"/>
                <a:cs typeface="Calibri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6" name="GCP Logo Widescreen" descr="GCProject-white-CMJN.jpg" hidden="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285"/>
            <a:ext cx="3176645" cy="1361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531173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857500"/>
            <a:ext cx="10972800" cy="1143000"/>
          </a:xfrm>
        </p:spPr>
        <p:txBody>
          <a:bodyPr/>
          <a:lstStyle>
            <a:lvl1pPr>
              <a:defRPr b="1">
                <a:solidFill>
                  <a:srgbClr val="4C9BDB"/>
                </a:solidFill>
                <a:latin typeface="Calibri"/>
                <a:cs typeface="Calibri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09600" y="4440247"/>
            <a:ext cx="10972800" cy="1633537"/>
          </a:xfrm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rgbClr val="4C9BDB"/>
                </a:solidFill>
                <a:latin typeface="Calibri"/>
                <a:cs typeface="Calibri"/>
              </a:defRPr>
            </a:lvl1pPr>
            <a:lvl2pPr marL="457200" indent="0" algn="ctr">
              <a:buFontTx/>
              <a:buNone/>
              <a:defRPr/>
            </a:lvl2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7" name="GCP Logo Widescre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413" y="9"/>
            <a:ext cx="1749112" cy="746125"/>
          </a:xfrm>
          <a:prstGeom prst="rect">
            <a:avLst/>
          </a:prstGeom>
        </p:spPr>
      </p:pic>
      <p:pic>
        <p:nvPicPr>
          <p:cNvPr id="8" name="GCP Logo 4:3" descr="GCProject-white-CMJN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"/>
            <a:ext cx="2321941" cy="746125"/>
          </a:xfrm>
          <a:prstGeom prst="rect">
            <a:avLst/>
          </a:prstGeom>
        </p:spPr>
      </p:pic>
      <p:cxnSp>
        <p:nvCxnSpPr>
          <p:cNvPr id="6" name="Straight Connector 5"/>
          <p:cNvCxnSpPr/>
          <p:nvPr userDrawn="1"/>
        </p:nvCxnSpPr>
        <p:spPr>
          <a:xfrm>
            <a:off x="0" y="746125"/>
            <a:ext cx="121920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2741206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2474811" y="119647"/>
            <a:ext cx="9717188" cy="506849"/>
          </a:xfrm>
        </p:spPr>
        <p:txBody>
          <a:bodyPr anchor="ctr">
            <a:normAutofit/>
          </a:bodyPr>
          <a:lstStyle>
            <a:lvl1pPr algn="l">
              <a:defRPr sz="2400" b="1">
                <a:solidFill>
                  <a:srgbClr val="4C9BDB"/>
                </a:solidFill>
                <a:latin typeface="Calibri"/>
                <a:cs typeface="Calibri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7" name="GCP Logo Widescre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413" y="9"/>
            <a:ext cx="1749112" cy="746125"/>
          </a:xfrm>
          <a:prstGeom prst="rect">
            <a:avLst/>
          </a:prstGeom>
        </p:spPr>
      </p:pic>
      <p:pic>
        <p:nvPicPr>
          <p:cNvPr id="5" name="GCP Logo 4:3" descr="GCProject-white-CMJN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"/>
            <a:ext cx="2321941" cy="746125"/>
          </a:xfrm>
          <a:prstGeom prst="rect">
            <a:avLst/>
          </a:prstGeom>
        </p:spPr>
      </p:pic>
      <p:cxnSp>
        <p:nvCxnSpPr>
          <p:cNvPr id="6" name="Straight Connector 5"/>
          <p:cNvCxnSpPr/>
          <p:nvPr userDrawn="1"/>
        </p:nvCxnSpPr>
        <p:spPr>
          <a:xfrm>
            <a:off x="0" y="746125"/>
            <a:ext cx="121920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2790086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720006" y="1440000"/>
            <a:ext cx="10773833" cy="4680000"/>
          </a:xfrm>
        </p:spPr>
        <p:txBody>
          <a:bodyPr anchor="ctr"/>
          <a:lstStyle>
            <a:lvl1pPr>
              <a:defRPr>
                <a:solidFill>
                  <a:srgbClr val="4C9BDB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5" name="GCP Logo Widescre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413" y="9"/>
            <a:ext cx="1749112" cy="746125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2474811" y="119647"/>
            <a:ext cx="9717188" cy="506849"/>
          </a:xfrm>
        </p:spPr>
        <p:txBody>
          <a:bodyPr>
            <a:normAutofit/>
          </a:bodyPr>
          <a:lstStyle>
            <a:lvl1pPr algn="l">
              <a:defRPr sz="2400" b="1">
                <a:solidFill>
                  <a:srgbClr val="4C9BDB"/>
                </a:solidFill>
                <a:latin typeface="Calibri"/>
                <a:cs typeface="Calibri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30261" y="823853"/>
            <a:ext cx="11944513" cy="68421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="0">
                <a:solidFill>
                  <a:srgbClr val="4C9BDB"/>
                </a:solidFill>
                <a:latin typeface="Calibri"/>
                <a:cs typeface="Calibri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30261" y="5692801"/>
            <a:ext cx="11944513" cy="1077321"/>
          </a:xfrm>
        </p:spPr>
        <p:txBody>
          <a:bodyPr anchor="b" anchorCtr="0">
            <a:normAutofit/>
          </a:bodyPr>
          <a:lstStyle>
            <a:lvl1pPr marL="0" indent="0" algn="ctr">
              <a:buNone/>
              <a:defRPr sz="1400" b="0">
                <a:solidFill>
                  <a:srgbClr val="4C9BDB"/>
                </a:solidFill>
                <a:latin typeface="Calibri"/>
                <a:cs typeface="Calibri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9" name="GCP Logo 4:3" descr="GCProject-white-CMJN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"/>
            <a:ext cx="2321941" cy="746125"/>
          </a:xfrm>
          <a:prstGeom prst="rect">
            <a:avLst/>
          </a:prstGeom>
        </p:spPr>
      </p:pic>
      <p:cxnSp>
        <p:nvCxnSpPr>
          <p:cNvPr id="6" name="Straight Connector 5"/>
          <p:cNvCxnSpPr/>
          <p:nvPr userDrawn="1"/>
        </p:nvCxnSpPr>
        <p:spPr>
          <a:xfrm>
            <a:off x="0" y="746125"/>
            <a:ext cx="121920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0915438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CP Logo Widescre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413" y="9"/>
            <a:ext cx="1749112" cy="746125"/>
          </a:xfrm>
          <a:prstGeom prst="rect">
            <a:avLst/>
          </a:prstGeom>
        </p:spPr>
      </p:pic>
      <p:pic>
        <p:nvPicPr>
          <p:cNvPr id="5" name="GCP Logo 4:3" descr="GCProject-white-CMJN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"/>
            <a:ext cx="2321941" cy="746125"/>
          </a:xfrm>
          <a:prstGeom prst="rect">
            <a:avLst/>
          </a:prstGeom>
        </p:spPr>
      </p:pic>
      <p:cxnSp>
        <p:nvCxnSpPr>
          <p:cNvPr id="6" name="Straight Connector 5"/>
          <p:cNvCxnSpPr/>
          <p:nvPr userDrawn="1"/>
        </p:nvCxnSpPr>
        <p:spPr>
          <a:xfrm>
            <a:off x="0" y="746125"/>
            <a:ext cx="121920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474811" y="119647"/>
            <a:ext cx="9717188" cy="506849"/>
          </a:xfrm>
        </p:spPr>
        <p:txBody>
          <a:bodyPr anchor="ctr">
            <a:normAutofit/>
          </a:bodyPr>
          <a:lstStyle>
            <a:lvl1pPr algn="l">
              <a:defRPr sz="2400" b="1">
                <a:solidFill>
                  <a:srgbClr val="4C9BDB"/>
                </a:solidFill>
                <a:latin typeface="Calibri"/>
                <a:cs typeface="Calibri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8290187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D320F8-15AB-A44D-9C67-FEA369DB5E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420" y="6356350"/>
            <a:ext cx="274312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686FCE-A99D-C94A-9CD8-15AE75D89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5889CA-6A13-D146-A93C-0C5181411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88212-B0F7-9444-B8A4-5D337EF175C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D3F7279B-EF0B-A947-8068-BDCA57B7D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418" y="327922"/>
            <a:ext cx="10937547" cy="424732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AE49FA1-CD9E-DF48-82A8-3C8BD90836D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419" y="2284070"/>
            <a:ext cx="10937548" cy="3790499"/>
          </a:xfrm>
          <a:prstGeom prst="rect">
            <a:avLst/>
          </a:prstGeom>
        </p:spPr>
        <p:txBody>
          <a:bodyPr/>
          <a:lstStyle>
            <a:lvl1pPr marL="292887" indent="-260344">
              <a:tabLst/>
              <a:defRPr sz="2400">
                <a:latin typeface="Frutiger45-Light" panose="020B0400000000000000" pitchFamily="34" charset="0"/>
              </a:defRPr>
            </a:lvl1pPr>
            <a:lvl2pPr>
              <a:defRPr sz="2000">
                <a:latin typeface="Frutiger45-Light" panose="020B0400000000000000" pitchFamily="34" charset="0"/>
              </a:defRPr>
            </a:lvl2pPr>
            <a:lvl3pPr>
              <a:defRPr sz="1800">
                <a:latin typeface="Frutiger45-Light" panose="020B0400000000000000" pitchFamily="34" charset="0"/>
              </a:defRPr>
            </a:lvl3pPr>
            <a:lvl4pPr>
              <a:defRPr sz="1600">
                <a:latin typeface="Frutiger45-Light" panose="020B0400000000000000" pitchFamily="34" charset="0"/>
              </a:defRPr>
            </a:lvl4pPr>
            <a:lvl5pPr>
              <a:defRPr sz="1600">
                <a:latin typeface="Frutiger45-Light" panose="020B0400000000000000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576005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C4FDD3A-7F43-A148-8EDC-B52236534589}"/>
              </a:ext>
            </a:extLst>
          </p:cNvPr>
          <p:cNvSpPr/>
          <p:nvPr userDrawn="1"/>
        </p:nvSpPr>
        <p:spPr>
          <a:xfrm>
            <a:off x="1" y="0"/>
            <a:ext cx="12214865" cy="1805651"/>
          </a:xfrm>
          <a:prstGeom prst="rect">
            <a:avLst/>
          </a:prstGeom>
          <a:solidFill>
            <a:srgbClr val="D3AA4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D320F8-15AB-A44D-9C67-FEA369DB5E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420" y="6356350"/>
            <a:ext cx="274312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686FCE-A99D-C94A-9CD8-15AE75D89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5889CA-6A13-D146-A93C-0C5181411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88212-B0F7-9444-B8A4-5D337EF175C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5400889B-F0B1-C248-9FF5-0A5DB25CE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418" y="327922"/>
            <a:ext cx="10937547" cy="424732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740DE3C8-44ED-BB4C-A69E-23115B91B46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419" y="2284070"/>
            <a:ext cx="10937548" cy="3790499"/>
          </a:xfrm>
          <a:prstGeom prst="rect">
            <a:avLst/>
          </a:prstGeom>
        </p:spPr>
        <p:txBody>
          <a:bodyPr/>
          <a:lstStyle>
            <a:lvl1pPr marL="292887" indent="-260344">
              <a:tabLst/>
              <a:defRPr sz="2400">
                <a:latin typeface="Frutiger45-Light" panose="020B0400000000000000" pitchFamily="34" charset="0"/>
              </a:defRPr>
            </a:lvl1pPr>
            <a:lvl2pPr>
              <a:defRPr sz="2000">
                <a:latin typeface="Frutiger45-Light" panose="020B0400000000000000" pitchFamily="34" charset="0"/>
              </a:defRPr>
            </a:lvl2pPr>
            <a:lvl3pPr>
              <a:defRPr sz="1800">
                <a:latin typeface="Frutiger45-Light" panose="020B0400000000000000" pitchFamily="34" charset="0"/>
              </a:defRPr>
            </a:lvl3pPr>
            <a:lvl4pPr>
              <a:defRPr sz="1600">
                <a:latin typeface="Frutiger45-Light" panose="020B0400000000000000" pitchFamily="34" charset="0"/>
              </a:defRPr>
            </a:lvl4pPr>
            <a:lvl5pPr>
              <a:defRPr sz="1600">
                <a:latin typeface="Frutiger45-Light" panose="020B0400000000000000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3226601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C4FDD3A-7F43-A148-8EDC-B52236534589}"/>
              </a:ext>
            </a:extLst>
          </p:cNvPr>
          <p:cNvSpPr/>
          <p:nvPr userDrawn="1"/>
        </p:nvSpPr>
        <p:spPr>
          <a:xfrm>
            <a:off x="1" y="-1"/>
            <a:ext cx="12214865" cy="1790217"/>
          </a:xfrm>
          <a:prstGeom prst="rect">
            <a:avLst/>
          </a:prstGeom>
          <a:solidFill>
            <a:srgbClr val="6C935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D320F8-15AB-A44D-9C67-FEA369DB5E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420" y="6356350"/>
            <a:ext cx="274312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686FCE-A99D-C94A-9CD8-15AE75D89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5889CA-6A13-D146-A93C-0C5181411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88212-B0F7-9444-B8A4-5D337EF175C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9879A78C-E08F-D042-ADC8-AA84D532B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418" y="327922"/>
            <a:ext cx="10937547" cy="424732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752978AD-5070-4448-8557-EDE84EF9266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419" y="2284070"/>
            <a:ext cx="10937548" cy="3790499"/>
          </a:xfrm>
          <a:prstGeom prst="rect">
            <a:avLst/>
          </a:prstGeom>
        </p:spPr>
        <p:txBody>
          <a:bodyPr/>
          <a:lstStyle>
            <a:lvl1pPr marL="292887" indent="-260344">
              <a:tabLst/>
              <a:defRPr sz="2400">
                <a:latin typeface="Frutiger45-Light" panose="020B0400000000000000" pitchFamily="34" charset="0"/>
              </a:defRPr>
            </a:lvl1pPr>
            <a:lvl2pPr>
              <a:defRPr sz="2000">
                <a:latin typeface="Frutiger45-Light" panose="020B0400000000000000" pitchFamily="34" charset="0"/>
              </a:defRPr>
            </a:lvl2pPr>
            <a:lvl3pPr>
              <a:defRPr sz="1800">
                <a:latin typeface="Frutiger45-Light" panose="020B0400000000000000" pitchFamily="34" charset="0"/>
              </a:defRPr>
            </a:lvl3pPr>
            <a:lvl4pPr>
              <a:defRPr sz="1600">
                <a:latin typeface="Frutiger45-Light" panose="020B0400000000000000" pitchFamily="34" charset="0"/>
              </a:defRPr>
            </a:lvl4pPr>
            <a:lvl5pPr>
              <a:defRPr sz="1600">
                <a:latin typeface="Frutiger45-Light" panose="020B0400000000000000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5086307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C4FDD3A-7F43-A148-8EDC-B52236534589}"/>
              </a:ext>
            </a:extLst>
          </p:cNvPr>
          <p:cNvSpPr/>
          <p:nvPr userDrawn="1"/>
        </p:nvSpPr>
        <p:spPr>
          <a:xfrm>
            <a:off x="1" y="-2"/>
            <a:ext cx="12214865" cy="1790219"/>
          </a:xfrm>
          <a:prstGeom prst="rect">
            <a:avLst/>
          </a:prstGeom>
          <a:solidFill>
            <a:srgbClr val="76B2A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D320F8-15AB-A44D-9C67-FEA369DB5E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420" y="6356350"/>
            <a:ext cx="274312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686FCE-A99D-C94A-9CD8-15AE75D89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5889CA-6A13-D146-A93C-0C5181411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88212-B0F7-9444-B8A4-5D337EF175C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B463605-CF25-D945-94BF-987C2360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418" y="327922"/>
            <a:ext cx="10937547" cy="424732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6589FE02-9189-BB4D-A207-17066244501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419" y="2284070"/>
            <a:ext cx="10937548" cy="3790499"/>
          </a:xfrm>
          <a:prstGeom prst="rect">
            <a:avLst/>
          </a:prstGeom>
        </p:spPr>
        <p:txBody>
          <a:bodyPr/>
          <a:lstStyle>
            <a:lvl1pPr marL="292887" indent="-260344">
              <a:tabLst/>
              <a:defRPr sz="2400">
                <a:latin typeface="Frutiger45-Light" panose="020B0400000000000000" pitchFamily="34" charset="0"/>
              </a:defRPr>
            </a:lvl1pPr>
            <a:lvl2pPr>
              <a:defRPr sz="2000">
                <a:latin typeface="Frutiger45-Light" panose="020B0400000000000000" pitchFamily="34" charset="0"/>
              </a:defRPr>
            </a:lvl2pPr>
            <a:lvl3pPr>
              <a:defRPr sz="1800">
                <a:latin typeface="Frutiger45-Light" panose="020B0400000000000000" pitchFamily="34" charset="0"/>
              </a:defRPr>
            </a:lvl3pPr>
            <a:lvl4pPr>
              <a:defRPr sz="1600">
                <a:latin typeface="Frutiger45-Light" panose="020B0400000000000000" pitchFamily="34" charset="0"/>
              </a:defRPr>
            </a:lvl4pPr>
            <a:lvl5pPr>
              <a:defRPr sz="1600">
                <a:latin typeface="Frutiger45-Light" panose="020B0400000000000000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3598192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C4FDD3A-7F43-A148-8EDC-B52236534589}"/>
              </a:ext>
            </a:extLst>
          </p:cNvPr>
          <p:cNvSpPr/>
          <p:nvPr userDrawn="1"/>
        </p:nvSpPr>
        <p:spPr>
          <a:xfrm>
            <a:off x="1" y="0"/>
            <a:ext cx="12214865" cy="1805651"/>
          </a:xfrm>
          <a:prstGeom prst="rect">
            <a:avLst/>
          </a:prstGeom>
          <a:solidFill>
            <a:srgbClr val="EA8B5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D320F8-15AB-A44D-9C67-FEA369DB5E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420" y="6356350"/>
            <a:ext cx="274312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686FCE-A99D-C94A-9CD8-15AE75D89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5889CA-6A13-D146-A93C-0C5181411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88212-B0F7-9444-B8A4-5D337EF175C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76B79A0D-433C-2647-8D3A-E72BF5F28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418" y="327922"/>
            <a:ext cx="10937547" cy="424732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C6BBE20F-D40F-C14A-AEA7-3EBDAFA29E5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419" y="2284070"/>
            <a:ext cx="10937548" cy="3790499"/>
          </a:xfrm>
          <a:prstGeom prst="rect">
            <a:avLst/>
          </a:prstGeom>
        </p:spPr>
        <p:txBody>
          <a:bodyPr/>
          <a:lstStyle>
            <a:lvl1pPr marL="292887" indent="-260344">
              <a:tabLst/>
              <a:defRPr sz="2400">
                <a:latin typeface="Frutiger45-Light" panose="020B0400000000000000" pitchFamily="34" charset="0"/>
              </a:defRPr>
            </a:lvl1pPr>
            <a:lvl2pPr>
              <a:defRPr sz="2000">
                <a:latin typeface="Frutiger45-Light" panose="020B0400000000000000" pitchFamily="34" charset="0"/>
              </a:defRPr>
            </a:lvl2pPr>
            <a:lvl3pPr>
              <a:defRPr sz="1800">
                <a:latin typeface="Frutiger45-Light" panose="020B0400000000000000" pitchFamily="34" charset="0"/>
              </a:defRPr>
            </a:lvl3pPr>
            <a:lvl4pPr>
              <a:defRPr sz="1600">
                <a:latin typeface="Frutiger45-Light" panose="020B0400000000000000" pitchFamily="34" charset="0"/>
              </a:defRPr>
            </a:lvl4pPr>
            <a:lvl5pPr>
              <a:defRPr sz="1600">
                <a:latin typeface="Frutiger45-Light" panose="020B0400000000000000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37142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B27A22-D4EB-A042-8762-45AB8E9B1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35A9DC-A6A0-DE4F-B81F-C1792E190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2CD0BB-58AF-E349-8F19-3257D752D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5D583-3E6B-7D4A-9CA3-8224E1A06BB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7EA2C5-4784-CB44-8394-EB95E221478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65721" y="1322389"/>
            <a:ext cx="8885171" cy="44902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C29249-C0FD-2D45-98D8-A636916E2DD3}"/>
              </a:ext>
            </a:extLst>
          </p:cNvPr>
          <p:cNvSpPr/>
          <p:nvPr userDrawn="1"/>
        </p:nvSpPr>
        <p:spPr>
          <a:xfrm>
            <a:off x="1" y="0"/>
            <a:ext cx="12214865" cy="1132115"/>
          </a:xfrm>
          <a:prstGeom prst="rect">
            <a:avLst/>
          </a:prstGeom>
          <a:solidFill>
            <a:srgbClr val="76B2A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</p:spTree>
    <p:extLst>
      <p:ext uri="{BB962C8B-B14F-4D97-AF65-F5344CB8AC3E}">
        <p14:creationId xmlns:p14="http://schemas.microsoft.com/office/powerpoint/2010/main" val="3575086803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420" y="6356350"/>
            <a:ext cx="274312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B50B0C-BC76-9C4E-86DB-42E018AE5E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552175" cy="6858000"/>
          </a:xfrm>
          <a:prstGeom prst="rect">
            <a:avLst/>
          </a:prstGeom>
        </p:spPr>
      </p:pic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0641B9E7-C658-1241-B08A-A1B7C62F92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79E4D76A-D000-454E-B7B2-A8D14B828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92536A9-B735-491F-A957-8F7A6DBFA525}"/>
              </a:ext>
            </a:extLst>
          </p:cNvPr>
          <p:cNvSpPr/>
          <p:nvPr userDrawn="1"/>
        </p:nvSpPr>
        <p:spPr>
          <a:xfrm>
            <a:off x="-1" y="0"/>
            <a:ext cx="4552175" cy="6858000"/>
          </a:xfrm>
          <a:prstGeom prst="rect">
            <a:avLst/>
          </a:prstGeom>
          <a:solidFill>
            <a:srgbClr val="6C9357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</p:spTree>
    <p:extLst>
      <p:ext uri="{BB962C8B-B14F-4D97-AF65-F5344CB8AC3E}">
        <p14:creationId xmlns:p14="http://schemas.microsoft.com/office/powerpoint/2010/main" val="2749429558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2549B24-7CDC-8948-A83B-F3AEDC3A42E7}"/>
              </a:ext>
            </a:extLst>
          </p:cNvPr>
          <p:cNvSpPr/>
          <p:nvPr userDrawn="1"/>
        </p:nvSpPr>
        <p:spPr>
          <a:xfrm>
            <a:off x="0" y="0"/>
            <a:ext cx="12192000" cy="4836957"/>
          </a:xfrm>
          <a:prstGeom prst="rect">
            <a:avLst/>
          </a:prstGeom>
          <a:solidFill>
            <a:srgbClr val="6C935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5B2D8BAE-7093-8346-8735-B8EC1C519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3643" y="1400438"/>
            <a:ext cx="9092733" cy="70173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64985709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2549B24-7CDC-8948-A83B-F3AEDC3A42E7}"/>
              </a:ext>
            </a:extLst>
          </p:cNvPr>
          <p:cNvSpPr/>
          <p:nvPr userDrawn="1"/>
        </p:nvSpPr>
        <p:spPr>
          <a:xfrm>
            <a:off x="0" y="0"/>
            <a:ext cx="12192000" cy="4836957"/>
          </a:xfrm>
          <a:prstGeom prst="rect">
            <a:avLst/>
          </a:prstGeom>
          <a:solidFill>
            <a:srgbClr val="D3AA4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B39D386E-BE04-BA41-9829-15CA2425E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3643" y="1400438"/>
            <a:ext cx="9092733" cy="70173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5899871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2549B24-7CDC-8948-A83B-F3AEDC3A42E7}"/>
              </a:ext>
            </a:extLst>
          </p:cNvPr>
          <p:cNvSpPr/>
          <p:nvPr userDrawn="1"/>
        </p:nvSpPr>
        <p:spPr>
          <a:xfrm>
            <a:off x="0" y="0"/>
            <a:ext cx="12192000" cy="4836957"/>
          </a:xfrm>
          <a:prstGeom prst="rect">
            <a:avLst/>
          </a:prstGeom>
          <a:solidFill>
            <a:srgbClr val="EA8B5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F5E4B23D-2970-354E-A91C-4134C973B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3643" y="1400438"/>
            <a:ext cx="9092733" cy="70173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58826028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2549B24-7CDC-8948-A83B-F3AEDC3A42E7}"/>
              </a:ext>
            </a:extLst>
          </p:cNvPr>
          <p:cNvSpPr/>
          <p:nvPr userDrawn="1"/>
        </p:nvSpPr>
        <p:spPr>
          <a:xfrm>
            <a:off x="0" y="0"/>
            <a:ext cx="12192000" cy="4836957"/>
          </a:xfrm>
          <a:prstGeom prst="rect">
            <a:avLst/>
          </a:prstGeom>
          <a:solidFill>
            <a:srgbClr val="76B2A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4405D690-B94C-014A-8A78-C822101A9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3643" y="1400438"/>
            <a:ext cx="9092733" cy="70173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82038199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4405D690-B94C-014A-8A78-C822101A9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3643" y="1400438"/>
            <a:ext cx="9092733" cy="70173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35301747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E6241-A35A-450D-AD43-B0B90F448D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81AA1D-A9D7-4B85-94DC-BCE53EAE81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EED0C8-6901-48D7-B4A1-DDC6605BC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034BC-764C-401C-B5B0-D45F5E2C4CC8}" type="datetimeFigureOut">
              <a:rPr lang="en-GB" smtClean="0"/>
              <a:t>21/11/2019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6C7EC9-F874-43AB-97AC-0323167BD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90D817-E1B3-4F6C-AA7F-1254744E8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DC1B8-DE56-48B3-9954-82830D06222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3213252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C52EA-539B-4599-A6AF-347818C67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B5BB58-AC80-45F2-96DF-1C54B2B493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C76E07-AFDC-4D69-AD26-A7EECDF21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034BC-764C-401C-B5B0-D45F5E2C4CC8}" type="datetimeFigureOut">
              <a:rPr lang="en-GB" smtClean="0"/>
              <a:t>21/11/2019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5EF0FE-B32C-444E-9A9F-464CE5366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BCDF18-4361-4F6D-BF0A-797B48B90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DC1B8-DE56-48B3-9954-82830D06222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5811167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F9CF0-D86D-4149-B06D-4D18ABC45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4A242-6BAF-4F1C-B7EE-DEB9C0A1E0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91A5FE-96EE-4546-B41C-E554C69B7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034BC-764C-401C-B5B0-D45F5E2C4CC8}" type="datetimeFigureOut">
              <a:rPr lang="en-GB" smtClean="0"/>
              <a:t>21/11/2019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D776B8-2D5F-42C9-A209-EFC5948C9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4C871-E38F-4CFF-BDE1-3474E7174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DC1B8-DE56-48B3-9954-82830D06222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8402038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81221-E871-49BB-A506-A7CF4580A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2AF391-350D-4D96-B31C-5B70261F9D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6822AB-16CD-4429-BE30-109C75612D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190BE2-C3E2-471D-BD94-5BA9B0FAE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034BC-764C-401C-B5B0-D45F5E2C4CC8}" type="datetimeFigureOut">
              <a:rPr lang="en-GB" smtClean="0"/>
              <a:t>21/11/2019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60FEEA-DABC-45E6-B4D4-6516E02B4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9E77EB-DD4F-4A50-A449-BD9D3D97D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DC1B8-DE56-48B3-9954-82830D06222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3643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0E2DF4-CB1D-DA47-9ACF-6C9F83CC7D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4552175" cy="6888945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6CA57C13-DA88-DE4F-AF4A-6CA43307E6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AC6C5CD-7815-41E8-9B51-E0B07AD4ED88}"/>
              </a:ext>
            </a:extLst>
          </p:cNvPr>
          <p:cNvSpPr/>
          <p:nvPr userDrawn="1"/>
        </p:nvSpPr>
        <p:spPr>
          <a:xfrm>
            <a:off x="1" y="0"/>
            <a:ext cx="4552175" cy="6858000"/>
          </a:xfrm>
          <a:prstGeom prst="rect">
            <a:avLst/>
          </a:prstGeom>
          <a:solidFill>
            <a:srgbClr val="2C3744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3A15064A-CF73-46EE-A039-3ADD25CB8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2C374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865715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D741B0-6377-6F42-BECF-8477603E8779}"/>
              </a:ext>
            </a:extLst>
          </p:cNvPr>
          <p:cNvSpPr/>
          <p:nvPr userDrawn="1"/>
        </p:nvSpPr>
        <p:spPr>
          <a:xfrm>
            <a:off x="1" y="0"/>
            <a:ext cx="4573191" cy="6858000"/>
          </a:xfrm>
          <a:prstGeom prst="rect">
            <a:avLst/>
          </a:prstGeom>
          <a:solidFill>
            <a:srgbClr val="6C9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BA107E1-D9C8-3341-84DF-24B2866920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>
            <a:lvl1pPr marL="804313" indent="-761981">
              <a:defRPr/>
            </a:lvl1pPr>
          </a:lstStyle>
          <a:p>
            <a:pPr marL="603250" indent="-571500"/>
            <a:r>
              <a:rPr lang="en-US">
                <a:solidFill>
                  <a:schemeClr val="accent3">
                    <a:lumMod val="75000"/>
                  </a:schemeClr>
                </a:solidFill>
                <a:ea typeface="Lato Light" charset="0"/>
                <a:cs typeface="Lato Light"/>
              </a:rPr>
              <a:t>Insert text here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AF02E24F-50AE-8F4C-BFCC-BD4524458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C3D6F6-711C-4A8B-9A05-1B814B59A497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838783819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BA397-5BB6-498F-B75E-0B2443CD6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30F3BE-0175-4DA1-BCF2-C1B68CB787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3E8B02-ECAB-49E9-9707-14595BED36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7C3165-E4E7-4738-AFCF-AA68F8ABF6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46F415-3172-4E39-A4F6-1DD38BD572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B5D386-E3CC-41B8-B57C-571DDA29B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034BC-764C-401C-B5B0-D45F5E2C4CC8}" type="datetimeFigureOut">
              <a:rPr lang="en-GB" smtClean="0"/>
              <a:t>21/11/2019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7594D5-2D98-4B46-AF89-15F27BB10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A62CD6-4F3C-4A74-A5DF-C52762ACF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DC1B8-DE56-48B3-9954-82830D06222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0745493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DE50D-5A74-4FF3-9BE0-3F6C4A1F0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535557-128C-4693-8474-3AD761470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034BC-764C-401C-B5B0-D45F5E2C4CC8}" type="datetimeFigureOut">
              <a:rPr lang="en-GB" smtClean="0"/>
              <a:t>21/11/2019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9FA0AF-F8F6-4568-8668-7137AC511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D5ACCE-DCA1-4DC6-8283-8D888385A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DC1B8-DE56-48B3-9954-82830D06222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3554482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95E58B-7EB8-4EAB-B07B-0FBF05804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034BC-764C-401C-B5B0-D45F5E2C4CC8}" type="datetimeFigureOut">
              <a:rPr lang="en-GB" smtClean="0"/>
              <a:t>21/11/2019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DF795E-16BC-404F-BB8F-BBF9EEC32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C20C3B-4BDC-40CC-8208-1C7EE383A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DC1B8-DE56-48B3-9954-82830D06222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3310565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B17B8-64E9-4457-9E5E-E42CF4A23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42F5D5-C5FD-4DD0-A4F1-2216E2B906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A4C945-C46B-4FD9-AA37-FD8D0EB0D1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8B026B-B2A9-4E3B-BCC0-BD657E5D0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034BC-764C-401C-B5B0-D45F5E2C4CC8}" type="datetimeFigureOut">
              <a:rPr lang="en-GB" smtClean="0"/>
              <a:t>21/11/2019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E0122B-69A9-4DE4-8BAD-8140A71C2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C92224-EE49-4314-AB6B-3361224FB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DC1B8-DE56-48B3-9954-82830D06222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8975851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32FF1-8AF2-4F2E-AA8A-19853E3F0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ADC45B-615C-45A2-B235-E62156538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7B5954-3443-4CBF-8C6F-6754C41D4D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7B2282-A346-4CB4-AC25-F0DD571EA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034BC-764C-401C-B5B0-D45F5E2C4CC8}" type="datetimeFigureOut">
              <a:rPr lang="en-GB" smtClean="0"/>
              <a:t>21/11/2019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68B79F-B033-487B-A66D-6F7D0BC9D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A58419-16E8-405E-9163-C30A77E39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DC1B8-DE56-48B3-9954-82830D06222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6310775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363CF-6931-4388-941E-E0FCDE457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D821F1-4414-40CA-B72A-D08153A7B9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1DD68D-2C15-4392-82C5-9DFAAC8F4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034BC-764C-401C-B5B0-D45F5E2C4CC8}" type="datetimeFigureOut">
              <a:rPr lang="en-GB" smtClean="0"/>
              <a:t>21/11/2019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9318A0-B82E-4A78-A1E5-59F0DD9C2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481A6F-2FD5-4C28-BA2D-8C0EF49D7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DC1B8-DE56-48B3-9954-82830D06222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8105948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F04366-1325-4770-8E6F-0E509F4F70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FF3E07-0AFF-42B3-BCB0-96EB72036D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C9CB8B-8680-4463-8E8E-17C5CC0DA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034BC-764C-401C-B5B0-D45F5E2C4CC8}" type="datetimeFigureOut">
              <a:rPr lang="en-GB" smtClean="0"/>
              <a:t>21/11/2019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5C7CB6-C5B5-4892-A342-F4924AF8F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8039B2-2F25-4A2D-A113-B1BB2606F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DC1B8-DE56-48B3-9954-82830D06222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22994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92EAE0-B6E3-6943-99A2-7109748565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1152915" y="1152914"/>
            <a:ext cx="6858000" cy="455217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438C13-CDF4-A241-9F26-D67C3E4FECDE}"/>
              </a:ext>
            </a:extLst>
          </p:cNvPr>
          <p:cNvSpPr/>
          <p:nvPr userDrawn="1"/>
        </p:nvSpPr>
        <p:spPr>
          <a:xfrm>
            <a:off x="-35242" y="0"/>
            <a:ext cx="4552175" cy="6858000"/>
          </a:xfrm>
          <a:prstGeom prst="rect">
            <a:avLst/>
          </a:prstGeom>
          <a:solidFill>
            <a:srgbClr val="6C9357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7C9366D4-82DF-7B48-B63B-35E2428B6F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56ACB691-44A8-6C4E-B53B-75034C3FC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0681B8-C54C-44B1-A911-4373511DA8DA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39412160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B50B0C-BC76-9C4E-86DB-42E018AE5E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9760"/>
            <a:ext cx="4557295" cy="684824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7438C13-CDF4-A241-9F26-D67C3E4FECDE}"/>
              </a:ext>
            </a:extLst>
          </p:cNvPr>
          <p:cNvSpPr/>
          <p:nvPr userDrawn="1"/>
        </p:nvSpPr>
        <p:spPr>
          <a:xfrm>
            <a:off x="5122" y="9759"/>
            <a:ext cx="4552175" cy="6858000"/>
          </a:xfrm>
          <a:prstGeom prst="rect">
            <a:avLst/>
          </a:prstGeom>
          <a:solidFill>
            <a:srgbClr val="6C9357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0641B9E7-C658-1241-B08A-A1B7C62F92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79E4D76A-D000-454E-B7B2-A8D14B828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71BD15-5622-42BB-87FD-210227C21E1E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24651668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B50B0C-BC76-9C4E-86DB-42E018AE5E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552175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7438C13-CDF4-A241-9F26-D67C3E4FECDE}"/>
              </a:ext>
            </a:extLst>
          </p:cNvPr>
          <p:cNvSpPr/>
          <p:nvPr userDrawn="1"/>
        </p:nvSpPr>
        <p:spPr>
          <a:xfrm>
            <a:off x="1" y="0"/>
            <a:ext cx="4552175" cy="6858000"/>
          </a:xfrm>
          <a:prstGeom prst="rect">
            <a:avLst/>
          </a:prstGeom>
          <a:solidFill>
            <a:srgbClr val="6C9357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0641B9E7-C658-1241-B08A-A1B7C62F92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79E4D76A-D000-454E-B7B2-A8D14B828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5C8EEC-7C8D-457A-91A8-71E8908CB4EA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13400398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B50B0C-BC76-9C4E-86DB-42E018AE5E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552175" cy="69138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7438C13-CDF4-A241-9F26-D67C3E4FECDE}"/>
              </a:ext>
            </a:extLst>
          </p:cNvPr>
          <p:cNvSpPr/>
          <p:nvPr userDrawn="1"/>
        </p:nvSpPr>
        <p:spPr>
          <a:xfrm>
            <a:off x="1" y="0"/>
            <a:ext cx="4552175" cy="6858000"/>
          </a:xfrm>
          <a:prstGeom prst="rect">
            <a:avLst/>
          </a:prstGeom>
          <a:solidFill>
            <a:srgbClr val="6C9357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0641B9E7-C658-1241-B08A-A1B7C62F92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79E4D76A-D000-454E-B7B2-A8D14B828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DC93A1-3F6D-4D52-8E15-9FA1EBCE9762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20935828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B50B0C-BC76-9C4E-86DB-42E018AE5E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552173" cy="6858000"/>
          </a:xfrm>
          <a:prstGeom prst="rect">
            <a:avLst/>
          </a:prstGeom>
        </p:spPr>
      </p:pic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0641B9E7-C658-1241-B08A-A1B7C62F92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79E4D76A-D000-454E-B7B2-A8D14B828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382352-6F84-4F15-B1CB-0F9D08DE7CE7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14710348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B50B0C-BC76-9C4E-86DB-42E018AE5E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77"/>
          <a:stretch/>
        </p:blipFill>
        <p:spPr>
          <a:xfrm>
            <a:off x="2" y="1"/>
            <a:ext cx="4552175" cy="6857999"/>
          </a:xfrm>
          <a:prstGeom prst="rect">
            <a:avLst/>
          </a:prstGeom>
        </p:spPr>
      </p:pic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0641B9E7-C658-1241-B08A-A1B7C62F92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79E4D76A-D000-454E-B7B2-A8D14B828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915E0C-2395-413C-BF88-6FBDD8FABF11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7858107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B50B0C-BC76-9C4E-86DB-42E018AE5E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918" y="1"/>
            <a:ext cx="4552175" cy="68599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7438C13-CDF4-A241-9F26-D67C3E4FECDE}"/>
              </a:ext>
            </a:extLst>
          </p:cNvPr>
          <p:cNvSpPr/>
          <p:nvPr userDrawn="1"/>
        </p:nvSpPr>
        <p:spPr>
          <a:xfrm>
            <a:off x="-39788" y="0"/>
            <a:ext cx="4552175" cy="6858000"/>
          </a:xfrm>
          <a:prstGeom prst="rect">
            <a:avLst/>
          </a:prstGeom>
          <a:solidFill>
            <a:srgbClr val="6C9357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0641B9E7-C658-1241-B08A-A1B7C62F92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79E4D76A-D000-454E-B7B2-A8D14B828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D5C510-4889-4B1D-B182-7381954EB345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3101147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A1B8128-AF5B-48E3-BA14-13C16CE0BD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552175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438C13-CDF4-A241-9F26-D67C3E4FECDE}"/>
              </a:ext>
            </a:extLst>
          </p:cNvPr>
          <p:cNvSpPr/>
          <p:nvPr userDrawn="1"/>
        </p:nvSpPr>
        <p:spPr>
          <a:xfrm>
            <a:off x="-1" y="0"/>
            <a:ext cx="4552175" cy="6858000"/>
          </a:xfrm>
          <a:prstGeom prst="rect">
            <a:avLst/>
          </a:prstGeom>
          <a:solidFill>
            <a:srgbClr val="6C9357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0641B9E7-C658-1241-B08A-A1B7C62F92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79E4D76A-D000-454E-B7B2-A8D14B828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D5C510-4889-4B1D-B182-7381954EB345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3141003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3340C9A-9604-42E0-AD9E-1DC0CF772F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552175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438C13-CDF4-A241-9F26-D67C3E4FECDE}"/>
              </a:ext>
            </a:extLst>
          </p:cNvPr>
          <p:cNvSpPr/>
          <p:nvPr userDrawn="1"/>
        </p:nvSpPr>
        <p:spPr>
          <a:xfrm>
            <a:off x="-1" y="0"/>
            <a:ext cx="4552175" cy="6858000"/>
          </a:xfrm>
          <a:prstGeom prst="rect">
            <a:avLst/>
          </a:prstGeom>
          <a:solidFill>
            <a:srgbClr val="6C9357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0641B9E7-C658-1241-B08A-A1B7C62F92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79E4D76A-D000-454E-B7B2-A8D14B828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D5C510-4889-4B1D-B182-7381954EB345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2472723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0E2DF4-CB1D-DA47-9ACF-6C9F83CC7D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1219512" y="1149842"/>
            <a:ext cx="6888947" cy="458926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62E6375-E90E-4E72-A872-A4CBFF9E7BD4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123FA6D-A4B3-43FD-9FF8-E8401D579904}"/>
              </a:ext>
            </a:extLst>
          </p:cNvPr>
          <p:cNvSpPr/>
          <p:nvPr userDrawn="1"/>
        </p:nvSpPr>
        <p:spPr>
          <a:xfrm>
            <a:off x="1" y="-1"/>
            <a:ext cx="4552175" cy="6858000"/>
          </a:xfrm>
          <a:prstGeom prst="rect">
            <a:avLst/>
          </a:prstGeom>
          <a:solidFill>
            <a:srgbClr val="2C3744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922FFFAD-D815-4FC6-8770-10F3D8D55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2C374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250603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B50B0C-BC76-9C4E-86DB-42E018AE5E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552175" cy="6858000"/>
          </a:xfrm>
          <a:prstGeom prst="rect">
            <a:avLst/>
          </a:prstGeom>
        </p:spPr>
      </p:pic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0641B9E7-C658-1241-B08A-A1B7C62F92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79E4D76A-D000-454E-B7B2-A8D14B828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D546DA-9F2D-4B0E-BEBF-E6C5BD397C6D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92536A9-B735-491F-A957-8F7A6DBFA525}"/>
              </a:ext>
            </a:extLst>
          </p:cNvPr>
          <p:cNvSpPr/>
          <p:nvPr userDrawn="1"/>
        </p:nvSpPr>
        <p:spPr>
          <a:xfrm>
            <a:off x="-1" y="0"/>
            <a:ext cx="4552175" cy="6858000"/>
          </a:xfrm>
          <a:prstGeom prst="rect">
            <a:avLst/>
          </a:prstGeom>
          <a:solidFill>
            <a:srgbClr val="6C9357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</p:spTree>
    <p:extLst>
      <p:ext uri="{BB962C8B-B14F-4D97-AF65-F5344CB8AC3E}">
        <p14:creationId xmlns:p14="http://schemas.microsoft.com/office/powerpoint/2010/main" val="1202709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F9121C-7C2E-7D48-9B4C-2233D01230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552175" cy="6858000"/>
          </a:xfrm>
          <a:prstGeom prst="rect">
            <a:avLst/>
          </a:prstGeom>
        </p:spPr>
      </p:pic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DEC4CFE1-5F79-DD48-A6F9-FA29EF0521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0037D5D-D1A5-7A4E-9E9D-A21570778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4A96F6-BBD0-4197-B162-9562F0DDA8E6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4CBADF4-58C0-40AD-AAEE-A329F4A06EB5}"/>
              </a:ext>
            </a:extLst>
          </p:cNvPr>
          <p:cNvSpPr/>
          <p:nvPr userDrawn="1"/>
        </p:nvSpPr>
        <p:spPr>
          <a:xfrm>
            <a:off x="-1" y="0"/>
            <a:ext cx="4552175" cy="6858000"/>
          </a:xfrm>
          <a:prstGeom prst="rect">
            <a:avLst/>
          </a:prstGeom>
          <a:solidFill>
            <a:srgbClr val="6C9357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</p:spTree>
    <p:extLst>
      <p:ext uri="{BB962C8B-B14F-4D97-AF65-F5344CB8AC3E}">
        <p14:creationId xmlns:p14="http://schemas.microsoft.com/office/powerpoint/2010/main" val="4435596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F9121C-7C2E-7D48-9B4C-2233D01230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552175" cy="6858000"/>
          </a:xfrm>
          <a:prstGeom prst="rect">
            <a:avLst/>
          </a:prstGeom>
        </p:spPr>
      </p:pic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DEC4CFE1-5F79-DD48-A6F9-FA29EF0521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0037D5D-D1A5-7A4E-9E9D-A21570778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6DF089-7844-48E4-BBAD-DE01CDA175B4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051F914-98D4-4277-8382-F4DC612581E4}"/>
              </a:ext>
            </a:extLst>
          </p:cNvPr>
          <p:cNvSpPr/>
          <p:nvPr userDrawn="1"/>
        </p:nvSpPr>
        <p:spPr>
          <a:xfrm>
            <a:off x="-1" y="0"/>
            <a:ext cx="4552175" cy="6858000"/>
          </a:xfrm>
          <a:prstGeom prst="rect">
            <a:avLst/>
          </a:prstGeom>
          <a:solidFill>
            <a:srgbClr val="6C9357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</p:spTree>
    <p:extLst>
      <p:ext uri="{BB962C8B-B14F-4D97-AF65-F5344CB8AC3E}">
        <p14:creationId xmlns:p14="http://schemas.microsoft.com/office/powerpoint/2010/main" val="36824361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F9121C-7C2E-7D48-9B4C-2233D01230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1152913" y="1152914"/>
            <a:ext cx="6858000" cy="4552175"/>
          </a:xfrm>
          <a:prstGeom prst="rect">
            <a:avLst/>
          </a:prstGeom>
        </p:spPr>
      </p:pic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DEC4CFE1-5F79-DD48-A6F9-FA29EF0521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0037D5D-D1A5-7A4E-9E9D-A21570778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6F16F9-9FF2-49B0-A172-C0B591949D1B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03F0C83-CF2F-4A20-AA09-11C65E0EB966}"/>
              </a:ext>
            </a:extLst>
          </p:cNvPr>
          <p:cNvSpPr/>
          <p:nvPr userDrawn="1"/>
        </p:nvSpPr>
        <p:spPr>
          <a:xfrm>
            <a:off x="-1" y="0"/>
            <a:ext cx="4552175" cy="6858000"/>
          </a:xfrm>
          <a:prstGeom prst="rect">
            <a:avLst/>
          </a:prstGeom>
          <a:solidFill>
            <a:srgbClr val="6C9357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</p:spTree>
    <p:extLst>
      <p:ext uri="{BB962C8B-B14F-4D97-AF65-F5344CB8AC3E}">
        <p14:creationId xmlns:p14="http://schemas.microsoft.com/office/powerpoint/2010/main" val="15124644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F9121C-7C2E-7D48-9B4C-2233D01230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2848"/>
            <a:ext cx="4552175" cy="6855152"/>
          </a:xfrm>
          <a:prstGeom prst="rect">
            <a:avLst/>
          </a:prstGeom>
        </p:spPr>
      </p:pic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DEC4CFE1-5F79-DD48-A6F9-FA29EF0521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0037D5D-D1A5-7A4E-9E9D-A21570778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2D09B9-5A4F-4BB4-BBFD-4A6C3B4703C6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355590A-ADA7-4D53-B01A-D46FA8F3F72A}"/>
              </a:ext>
            </a:extLst>
          </p:cNvPr>
          <p:cNvSpPr/>
          <p:nvPr userDrawn="1"/>
        </p:nvSpPr>
        <p:spPr>
          <a:xfrm>
            <a:off x="-1" y="0"/>
            <a:ext cx="4552175" cy="6858000"/>
          </a:xfrm>
          <a:prstGeom prst="rect">
            <a:avLst/>
          </a:prstGeom>
          <a:solidFill>
            <a:srgbClr val="6C9357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</p:spTree>
    <p:extLst>
      <p:ext uri="{BB962C8B-B14F-4D97-AF65-F5344CB8AC3E}">
        <p14:creationId xmlns:p14="http://schemas.microsoft.com/office/powerpoint/2010/main" val="5934680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0E2DF4-CB1D-DA47-9ACF-6C9F83CC7D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552175" cy="6858000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6CA57C13-DA88-DE4F-AF4A-6CA43307E6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EC1E5A70-BF0F-8948-8CE5-3D051B198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38C5A7-15E7-4CE0-ADF2-9C7E93C89A1E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CE77890-6CC0-4DBB-8E65-C6776386CA51}"/>
              </a:ext>
            </a:extLst>
          </p:cNvPr>
          <p:cNvSpPr/>
          <p:nvPr userDrawn="1"/>
        </p:nvSpPr>
        <p:spPr>
          <a:xfrm>
            <a:off x="1" y="0"/>
            <a:ext cx="4552175" cy="6858000"/>
          </a:xfrm>
          <a:prstGeom prst="rect">
            <a:avLst/>
          </a:prstGeom>
          <a:solidFill>
            <a:srgbClr val="6C9357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</p:spTree>
    <p:extLst>
      <p:ext uri="{BB962C8B-B14F-4D97-AF65-F5344CB8AC3E}">
        <p14:creationId xmlns:p14="http://schemas.microsoft.com/office/powerpoint/2010/main" val="27914092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0E2DF4-CB1D-DA47-9ACF-6C9F83CC7D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6100"/>
            <a:ext cx="4552175" cy="6825800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6CA57C13-DA88-DE4F-AF4A-6CA43307E6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EC1E5A70-BF0F-8948-8CE5-3D051B198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EBB740-5D08-47A9-B243-BF66F1E9E295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55205A-892C-4CFA-8FEB-D9EB4B851FE1}"/>
              </a:ext>
            </a:extLst>
          </p:cNvPr>
          <p:cNvSpPr/>
          <p:nvPr userDrawn="1"/>
        </p:nvSpPr>
        <p:spPr>
          <a:xfrm>
            <a:off x="1" y="0"/>
            <a:ext cx="4552175" cy="6858000"/>
          </a:xfrm>
          <a:prstGeom prst="rect">
            <a:avLst/>
          </a:prstGeom>
          <a:solidFill>
            <a:srgbClr val="6C9357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</p:spTree>
    <p:extLst>
      <p:ext uri="{BB962C8B-B14F-4D97-AF65-F5344CB8AC3E}">
        <p14:creationId xmlns:p14="http://schemas.microsoft.com/office/powerpoint/2010/main" val="5800437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0E2DF4-CB1D-DA47-9ACF-6C9F83CC7D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552175" cy="6858000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6CA57C13-DA88-DE4F-AF4A-6CA43307E6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EC1E5A70-BF0F-8948-8CE5-3D051B198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0866B1-6DB0-4F46-8200-4C21AC2B7FFE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1F1D1DD-6BA0-414A-B1BB-91F082A6DF8B}"/>
              </a:ext>
            </a:extLst>
          </p:cNvPr>
          <p:cNvSpPr/>
          <p:nvPr userDrawn="1"/>
        </p:nvSpPr>
        <p:spPr>
          <a:xfrm>
            <a:off x="1" y="0"/>
            <a:ext cx="4552175" cy="6858000"/>
          </a:xfrm>
          <a:prstGeom prst="rect">
            <a:avLst/>
          </a:prstGeom>
          <a:solidFill>
            <a:srgbClr val="6C9357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</p:spTree>
    <p:extLst>
      <p:ext uri="{BB962C8B-B14F-4D97-AF65-F5344CB8AC3E}">
        <p14:creationId xmlns:p14="http://schemas.microsoft.com/office/powerpoint/2010/main" val="4618941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0E2DF4-CB1D-DA47-9ACF-6C9F83CC7D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1219512" y="1149842"/>
            <a:ext cx="6888947" cy="4589268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6CA57C13-DA88-DE4F-AF4A-6CA43307E6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EC1E5A70-BF0F-8948-8CE5-3D051B198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2E6375-E90E-4E72-A872-A4CBFF9E7BD4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5707839-502F-4F6A-8912-DCF686D2BCD4}"/>
              </a:ext>
            </a:extLst>
          </p:cNvPr>
          <p:cNvSpPr/>
          <p:nvPr userDrawn="1"/>
        </p:nvSpPr>
        <p:spPr>
          <a:xfrm>
            <a:off x="-69673" y="30949"/>
            <a:ext cx="4552175" cy="6858000"/>
          </a:xfrm>
          <a:prstGeom prst="rect">
            <a:avLst/>
          </a:prstGeom>
          <a:solidFill>
            <a:srgbClr val="6C9357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</p:spTree>
    <p:extLst>
      <p:ext uri="{BB962C8B-B14F-4D97-AF65-F5344CB8AC3E}">
        <p14:creationId xmlns:p14="http://schemas.microsoft.com/office/powerpoint/2010/main" val="27628596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0E2DF4-CB1D-DA47-9ACF-6C9F83CC7D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4552175" cy="6888945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6CA57C13-DA88-DE4F-AF4A-6CA43307E6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EC1E5A70-BF0F-8948-8CE5-3D051B198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6B4FAF-F82F-4A8A-B305-0F57535765D7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5468AF1-A6D7-4F93-AC71-42F05A974C52}"/>
              </a:ext>
            </a:extLst>
          </p:cNvPr>
          <p:cNvSpPr/>
          <p:nvPr userDrawn="1"/>
        </p:nvSpPr>
        <p:spPr>
          <a:xfrm>
            <a:off x="-1" y="0"/>
            <a:ext cx="4552175" cy="6858000"/>
          </a:xfrm>
          <a:prstGeom prst="rect">
            <a:avLst/>
          </a:prstGeom>
          <a:solidFill>
            <a:srgbClr val="6C9357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</p:spTree>
    <p:extLst>
      <p:ext uri="{BB962C8B-B14F-4D97-AF65-F5344CB8AC3E}">
        <p14:creationId xmlns:p14="http://schemas.microsoft.com/office/powerpoint/2010/main" val="4173183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0E2DF4-CB1D-DA47-9ACF-6C9F83CC7D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6100"/>
            <a:ext cx="4552175" cy="6825800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6CA57C13-DA88-DE4F-AF4A-6CA43307E6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EBB740-5D08-47A9-B243-BF66F1E9E295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8C19392-39B0-4271-8F1C-5B0D5CDD795D}"/>
              </a:ext>
            </a:extLst>
          </p:cNvPr>
          <p:cNvSpPr/>
          <p:nvPr userDrawn="1"/>
        </p:nvSpPr>
        <p:spPr>
          <a:xfrm>
            <a:off x="1" y="0"/>
            <a:ext cx="4552175" cy="6858000"/>
          </a:xfrm>
          <a:prstGeom prst="rect">
            <a:avLst/>
          </a:prstGeom>
          <a:solidFill>
            <a:srgbClr val="2C3744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8CC7BC93-762A-4E96-84AD-6F4E8C816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2C374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2788885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0E2DF4-CB1D-DA47-9ACF-6C9F83CC7D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8765"/>
            <a:ext cx="4552175" cy="6827353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6CA57C13-DA88-DE4F-AF4A-6CA43307E6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EC1E5A70-BF0F-8948-8CE5-3D051B198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B25D12-DB13-472C-AA86-A47C2F9104A3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F41367E-48BA-49AC-8FD1-325DEE0C5F31}"/>
              </a:ext>
            </a:extLst>
          </p:cNvPr>
          <p:cNvSpPr/>
          <p:nvPr userDrawn="1"/>
        </p:nvSpPr>
        <p:spPr>
          <a:xfrm>
            <a:off x="-1" y="0"/>
            <a:ext cx="4552175" cy="6858000"/>
          </a:xfrm>
          <a:prstGeom prst="rect">
            <a:avLst/>
          </a:prstGeom>
          <a:solidFill>
            <a:srgbClr val="6C9357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</p:spTree>
    <p:extLst>
      <p:ext uri="{BB962C8B-B14F-4D97-AF65-F5344CB8AC3E}">
        <p14:creationId xmlns:p14="http://schemas.microsoft.com/office/powerpoint/2010/main" val="42400238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F9121C-7C2E-7D48-9B4C-2233D01230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682" y="0"/>
            <a:ext cx="4552175" cy="6858000"/>
          </a:xfrm>
          <a:prstGeom prst="rect">
            <a:avLst/>
          </a:prstGeom>
        </p:spPr>
      </p:pic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DEC4CFE1-5F79-DD48-A6F9-FA29EF0521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0037D5D-D1A5-7A4E-9E9D-A21570778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307731-439D-49B3-9C21-14442CA7B412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F6085E3-FE12-4FD3-A408-FEB25D0F30F5}"/>
              </a:ext>
            </a:extLst>
          </p:cNvPr>
          <p:cNvSpPr/>
          <p:nvPr userDrawn="1"/>
        </p:nvSpPr>
        <p:spPr>
          <a:xfrm>
            <a:off x="-1" y="0"/>
            <a:ext cx="4552175" cy="6858000"/>
          </a:xfrm>
          <a:prstGeom prst="rect">
            <a:avLst/>
          </a:prstGeom>
          <a:solidFill>
            <a:srgbClr val="6C9357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</p:spTree>
    <p:extLst>
      <p:ext uri="{BB962C8B-B14F-4D97-AF65-F5344CB8AC3E}">
        <p14:creationId xmlns:p14="http://schemas.microsoft.com/office/powerpoint/2010/main" val="17881007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82516B9-7541-BB4F-9733-F9D42D4EEA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15"/>
          <a:stretch/>
        </p:blipFill>
        <p:spPr>
          <a:xfrm>
            <a:off x="1" y="-59419"/>
            <a:ext cx="4552175" cy="6917419"/>
          </a:xfrm>
          <a:prstGeom prst="rect">
            <a:avLst/>
          </a:prstGeom>
        </p:spPr>
      </p:pic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69FFC04E-6CFC-764C-9E19-10A94E874C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3DF176BD-F3F1-C64D-AA8E-3D5859225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64CA85-22E6-4036-B646-A8B5C581933E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9E90C2-F123-4303-B08E-0A48450648BE}"/>
              </a:ext>
            </a:extLst>
          </p:cNvPr>
          <p:cNvSpPr/>
          <p:nvPr userDrawn="1"/>
        </p:nvSpPr>
        <p:spPr>
          <a:xfrm>
            <a:off x="-1" y="0"/>
            <a:ext cx="4552175" cy="6858000"/>
          </a:xfrm>
          <a:prstGeom prst="rect">
            <a:avLst/>
          </a:prstGeom>
          <a:solidFill>
            <a:srgbClr val="6C9357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</p:spTree>
    <p:extLst>
      <p:ext uri="{BB962C8B-B14F-4D97-AF65-F5344CB8AC3E}">
        <p14:creationId xmlns:p14="http://schemas.microsoft.com/office/powerpoint/2010/main" val="21142077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169978-5CD8-5A44-854E-F141B7698D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556859" cy="6858000"/>
          </a:xfrm>
          <a:prstGeom prst="rect">
            <a:avLst/>
          </a:prstGeom>
        </p:spPr>
      </p:pic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05CE3C0C-205E-DF4D-B25C-912531256A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DFA6B40E-8879-1043-BC78-921133AC4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117508-13C4-4426-8E4B-9FA965B1CCF4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2086044-B106-4086-AE7B-18104FFE33CA}"/>
              </a:ext>
            </a:extLst>
          </p:cNvPr>
          <p:cNvSpPr/>
          <p:nvPr userDrawn="1"/>
        </p:nvSpPr>
        <p:spPr>
          <a:xfrm>
            <a:off x="-1" y="0"/>
            <a:ext cx="4552175" cy="6858000"/>
          </a:xfrm>
          <a:prstGeom prst="rect">
            <a:avLst/>
          </a:prstGeom>
          <a:solidFill>
            <a:srgbClr val="6C9357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</p:spTree>
    <p:extLst>
      <p:ext uri="{BB962C8B-B14F-4D97-AF65-F5344CB8AC3E}">
        <p14:creationId xmlns:p14="http://schemas.microsoft.com/office/powerpoint/2010/main" val="8577045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169978-5CD8-5A44-854E-F141B7698D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552175" cy="6858000"/>
          </a:xfrm>
          <a:prstGeom prst="rect">
            <a:avLst/>
          </a:prstGeom>
        </p:spPr>
      </p:pic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08ADAFFD-F4AC-074A-8015-DD0597A027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EAAEE256-8A54-7040-9005-1A94548E8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CF6CCC-2D12-4F4B-9444-BAA5A0AB7F32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09111C-2F46-4D34-BD57-E3435232E999}"/>
              </a:ext>
            </a:extLst>
          </p:cNvPr>
          <p:cNvSpPr/>
          <p:nvPr userDrawn="1"/>
        </p:nvSpPr>
        <p:spPr>
          <a:xfrm>
            <a:off x="-1" y="0"/>
            <a:ext cx="4552175" cy="6858000"/>
          </a:xfrm>
          <a:prstGeom prst="rect">
            <a:avLst/>
          </a:prstGeom>
          <a:solidFill>
            <a:srgbClr val="6C9357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b="1" dirty="0"/>
          </a:p>
        </p:txBody>
      </p:sp>
    </p:spTree>
    <p:extLst>
      <p:ext uri="{BB962C8B-B14F-4D97-AF65-F5344CB8AC3E}">
        <p14:creationId xmlns:p14="http://schemas.microsoft.com/office/powerpoint/2010/main" val="38240336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169978-5CD8-5A44-854E-F141B7698D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552175" cy="6858000"/>
          </a:xfrm>
          <a:prstGeom prst="rect">
            <a:avLst/>
          </a:prstGeom>
        </p:spPr>
      </p:pic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71446510-18A8-2D4A-BD9D-4B7B9A711E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D875E2E7-B29B-EA4B-B969-51BDB1A7D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98ED39-1696-4B09-8F2E-FB4D363B3A81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F76F97-098E-46CE-8C71-3104AA597B72}"/>
              </a:ext>
            </a:extLst>
          </p:cNvPr>
          <p:cNvSpPr/>
          <p:nvPr userDrawn="1"/>
        </p:nvSpPr>
        <p:spPr>
          <a:xfrm>
            <a:off x="-1" y="0"/>
            <a:ext cx="4552175" cy="6858000"/>
          </a:xfrm>
          <a:prstGeom prst="rect">
            <a:avLst/>
          </a:prstGeom>
          <a:solidFill>
            <a:srgbClr val="6C9357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</p:spTree>
    <p:extLst>
      <p:ext uri="{BB962C8B-B14F-4D97-AF65-F5344CB8AC3E}">
        <p14:creationId xmlns:p14="http://schemas.microsoft.com/office/powerpoint/2010/main" val="320320678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169978-5CD8-5A44-854E-F141B7698D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1152913" y="1152914"/>
            <a:ext cx="6858000" cy="4552173"/>
          </a:xfrm>
          <a:prstGeom prst="rect">
            <a:avLst/>
          </a:prstGeom>
        </p:spPr>
      </p:pic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2A1CD980-374E-9949-9967-48268743EF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86443B58-8E73-9E44-A2F2-0653A28A3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886E67-A3D2-43BF-83F2-5B1E53D56608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C020DA3-42A5-436B-9D3F-8F09E1187DC8}"/>
              </a:ext>
            </a:extLst>
          </p:cNvPr>
          <p:cNvSpPr/>
          <p:nvPr userDrawn="1"/>
        </p:nvSpPr>
        <p:spPr>
          <a:xfrm>
            <a:off x="-1" y="0"/>
            <a:ext cx="4552175" cy="6858000"/>
          </a:xfrm>
          <a:prstGeom prst="rect">
            <a:avLst/>
          </a:prstGeom>
          <a:solidFill>
            <a:srgbClr val="6C9357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</p:spTree>
    <p:extLst>
      <p:ext uri="{BB962C8B-B14F-4D97-AF65-F5344CB8AC3E}">
        <p14:creationId xmlns:p14="http://schemas.microsoft.com/office/powerpoint/2010/main" val="365285143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169978-5CD8-5A44-854E-F141B7698D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552175" cy="6858000"/>
          </a:xfrm>
          <a:prstGeom prst="rect">
            <a:avLst/>
          </a:prstGeom>
        </p:spPr>
      </p:pic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05CE3C0C-205E-DF4D-B25C-912531256A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FB7084-7552-493A-BD7E-2A3AD6E3A881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4615DD4-DE86-497B-96B2-A4D440197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F6196F7-66BE-4824-8FD6-F69E5951A7ED}"/>
              </a:ext>
            </a:extLst>
          </p:cNvPr>
          <p:cNvSpPr/>
          <p:nvPr userDrawn="1"/>
        </p:nvSpPr>
        <p:spPr>
          <a:xfrm>
            <a:off x="-1" y="0"/>
            <a:ext cx="4552175" cy="6858000"/>
          </a:xfrm>
          <a:prstGeom prst="rect">
            <a:avLst/>
          </a:prstGeom>
          <a:solidFill>
            <a:srgbClr val="6C9357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</p:spTree>
    <p:extLst>
      <p:ext uri="{BB962C8B-B14F-4D97-AF65-F5344CB8AC3E}">
        <p14:creationId xmlns:p14="http://schemas.microsoft.com/office/powerpoint/2010/main" val="39440977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169978-5CD8-5A44-854E-F141B7698D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6050"/>
            <a:ext cx="4552175" cy="6825903"/>
          </a:xfrm>
          <a:prstGeom prst="rect">
            <a:avLst/>
          </a:prstGeom>
        </p:spPr>
      </p:pic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05CE3C0C-205E-DF4D-B25C-912531256A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1B3158-C9FB-4221-8ACD-2C6BDDD941EA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EF7EA321-9E04-4CF9-8596-9204E2EF6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96B65BC-E307-48E6-A1A1-27D4CC00BF34}"/>
              </a:ext>
            </a:extLst>
          </p:cNvPr>
          <p:cNvSpPr/>
          <p:nvPr userDrawn="1"/>
        </p:nvSpPr>
        <p:spPr>
          <a:xfrm>
            <a:off x="-1" y="0"/>
            <a:ext cx="4552175" cy="6858000"/>
          </a:xfrm>
          <a:prstGeom prst="rect">
            <a:avLst/>
          </a:prstGeom>
          <a:solidFill>
            <a:srgbClr val="6C9357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</p:spTree>
    <p:extLst>
      <p:ext uri="{BB962C8B-B14F-4D97-AF65-F5344CB8AC3E}">
        <p14:creationId xmlns:p14="http://schemas.microsoft.com/office/powerpoint/2010/main" val="214694210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169978-5CD8-5A44-854E-F141B7698D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7"/>
          <a:stretch/>
        </p:blipFill>
        <p:spPr>
          <a:xfrm>
            <a:off x="1" y="-46955"/>
            <a:ext cx="4552175" cy="6930188"/>
          </a:xfrm>
          <a:prstGeom prst="rect">
            <a:avLst/>
          </a:prstGeom>
        </p:spPr>
      </p:pic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08ADAFFD-F4AC-074A-8015-DD0597A027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80D720-F4B3-4F7C-8D54-23212C71DADB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822A9EEC-AFDF-461C-BFCD-7D215C096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126F7A-85AE-4F6D-B5AB-D712894B2A4F}"/>
              </a:ext>
            </a:extLst>
          </p:cNvPr>
          <p:cNvSpPr/>
          <p:nvPr userDrawn="1"/>
        </p:nvSpPr>
        <p:spPr>
          <a:xfrm>
            <a:off x="-1" y="14344"/>
            <a:ext cx="4552175" cy="6858000"/>
          </a:xfrm>
          <a:prstGeom prst="rect">
            <a:avLst/>
          </a:prstGeom>
          <a:solidFill>
            <a:srgbClr val="6C9357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</p:spTree>
    <p:extLst>
      <p:ext uri="{BB962C8B-B14F-4D97-AF65-F5344CB8AC3E}">
        <p14:creationId xmlns:p14="http://schemas.microsoft.com/office/powerpoint/2010/main" val="3912232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0E2DF4-CB1D-DA47-9ACF-6C9F83CC7D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552175" cy="6858000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6CA57C13-DA88-DE4F-AF4A-6CA43307E6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0866B1-6DB0-4F46-8200-4C21AC2B7FFE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D5A0886-9149-48F6-90F3-1699ED35820A}"/>
              </a:ext>
            </a:extLst>
          </p:cNvPr>
          <p:cNvSpPr/>
          <p:nvPr userDrawn="1"/>
        </p:nvSpPr>
        <p:spPr>
          <a:xfrm>
            <a:off x="1" y="0"/>
            <a:ext cx="4552175" cy="6858000"/>
          </a:xfrm>
          <a:prstGeom prst="rect">
            <a:avLst/>
          </a:prstGeom>
          <a:solidFill>
            <a:srgbClr val="2C3744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B60CC322-E199-44A0-B5EF-B9A20E53E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2C374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896620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169978-5CD8-5A44-854E-F141B7698D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2994"/>
            <a:ext cx="4552175" cy="6873319"/>
          </a:xfrm>
          <a:prstGeom prst="rect">
            <a:avLst/>
          </a:prstGeom>
        </p:spPr>
      </p:pic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71446510-18A8-2D4A-BD9D-4B7B9A711E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2C74FE-7BE8-490F-8A90-A8376FFF00A3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0685BABF-DF86-4472-9925-BC320BBC7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6411E08-4E72-434D-AB3A-080F58A59653}"/>
              </a:ext>
            </a:extLst>
          </p:cNvPr>
          <p:cNvSpPr/>
          <p:nvPr userDrawn="1"/>
        </p:nvSpPr>
        <p:spPr>
          <a:xfrm>
            <a:off x="-1" y="0"/>
            <a:ext cx="4552175" cy="6858000"/>
          </a:xfrm>
          <a:prstGeom prst="rect">
            <a:avLst/>
          </a:prstGeom>
          <a:solidFill>
            <a:srgbClr val="6C9357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</p:spTree>
    <p:extLst>
      <p:ext uri="{BB962C8B-B14F-4D97-AF65-F5344CB8AC3E}">
        <p14:creationId xmlns:p14="http://schemas.microsoft.com/office/powerpoint/2010/main" val="294569360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169978-5CD8-5A44-854E-F141B7698D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2080"/>
            <a:ext cx="4552175" cy="6855920"/>
          </a:xfrm>
          <a:prstGeom prst="rect">
            <a:avLst/>
          </a:prstGeom>
        </p:spPr>
      </p:pic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2A1CD980-374E-9949-9967-48268743EF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77CA90-F816-43B6-AAFB-46D575A349D3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1A28B53B-E5AF-4D47-B69B-C6842F120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56E8A7A-90B4-44F7-866A-8F622A337E25}"/>
              </a:ext>
            </a:extLst>
          </p:cNvPr>
          <p:cNvSpPr/>
          <p:nvPr userDrawn="1"/>
        </p:nvSpPr>
        <p:spPr>
          <a:xfrm>
            <a:off x="-1" y="0"/>
            <a:ext cx="4552175" cy="6858000"/>
          </a:xfrm>
          <a:prstGeom prst="rect">
            <a:avLst/>
          </a:prstGeom>
          <a:solidFill>
            <a:srgbClr val="6C9357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</p:spTree>
    <p:extLst>
      <p:ext uri="{BB962C8B-B14F-4D97-AF65-F5344CB8AC3E}">
        <p14:creationId xmlns:p14="http://schemas.microsoft.com/office/powerpoint/2010/main" val="19571566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169978-5CD8-5A44-854E-F141B7698D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552175" cy="6858000"/>
          </a:xfrm>
          <a:prstGeom prst="rect">
            <a:avLst/>
          </a:prstGeom>
        </p:spPr>
      </p:pic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2A1CD980-374E-9949-9967-48268743EF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7CC9AD-1799-4A21-B66B-9ECECBE88213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8CDF981-3656-4DD1-A024-D45A196FB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294A956-F394-4CBD-80BF-D26F5E322F35}"/>
              </a:ext>
            </a:extLst>
          </p:cNvPr>
          <p:cNvSpPr/>
          <p:nvPr userDrawn="1"/>
        </p:nvSpPr>
        <p:spPr>
          <a:xfrm>
            <a:off x="-1" y="0"/>
            <a:ext cx="4552175" cy="6858000"/>
          </a:xfrm>
          <a:prstGeom prst="rect">
            <a:avLst/>
          </a:prstGeom>
          <a:solidFill>
            <a:srgbClr val="6C9357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</p:spTree>
    <p:extLst>
      <p:ext uri="{BB962C8B-B14F-4D97-AF65-F5344CB8AC3E}">
        <p14:creationId xmlns:p14="http://schemas.microsoft.com/office/powerpoint/2010/main" val="61028038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169978-5CD8-5A44-854E-F141B7698D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552175" cy="6858000"/>
          </a:xfrm>
          <a:prstGeom prst="rect">
            <a:avLst/>
          </a:prstGeom>
        </p:spPr>
      </p:pic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2A1CD980-374E-9949-9967-48268743EF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F14B1A-CCDF-46FA-BF2D-F423EBBC9641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E805C16-3190-40A5-85D3-D611C36E1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80354D-A3C1-4F79-8EE0-47A930DABA39}"/>
              </a:ext>
            </a:extLst>
          </p:cNvPr>
          <p:cNvSpPr/>
          <p:nvPr userDrawn="1"/>
        </p:nvSpPr>
        <p:spPr>
          <a:xfrm>
            <a:off x="-1" y="0"/>
            <a:ext cx="4552175" cy="6858000"/>
          </a:xfrm>
          <a:prstGeom prst="rect">
            <a:avLst/>
          </a:prstGeom>
          <a:solidFill>
            <a:srgbClr val="6C9357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</p:spTree>
    <p:extLst>
      <p:ext uri="{BB962C8B-B14F-4D97-AF65-F5344CB8AC3E}">
        <p14:creationId xmlns:p14="http://schemas.microsoft.com/office/powerpoint/2010/main" val="405840975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169978-5CD8-5A44-854E-F141B7698D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1016"/>
            <a:ext cx="4552175" cy="6878563"/>
          </a:xfrm>
          <a:prstGeom prst="rect">
            <a:avLst/>
          </a:prstGeom>
        </p:spPr>
      </p:pic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2A1CD980-374E-9949-9967-48268743EF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86443B58-8E73-9E44-A2F2-0653A28A3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7C7055-CFEB-478F-96A2-0A0306D161EE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AE1038-6EE0-415C-BD05-B4AC454A9FAF}"/>
              </a:ext>
            </a:extLst>
          </p:cNvPr>
          <p:cNvSpPr/>
          <p:nvPr userDrawn="1"/>
        </p:nvSpPr>
        <p:spPr>
          <a:xfrm>
            <a:off x="-1" y="0"/>
            <a:ext cx="4552175" cy="6858000"/>
          </a:xfrm>
          <a:prstGeom prst="rect">
            <a:avLst/>
          </a:prstGeom>
          <a:solidFill>
            <a:srgbClr val="6C9357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</p:spTree>
    <p:extLst>
      <p:ext uri="{BB962C8B-B14F-4D97-AF65-F5344CB8AC3E}">
        <p14:creationId xmlns:p14="http://schemas.microsoft.com/office/powerpoint/2010/main" val="6667987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95E58B-7EB8-4EAB-B07B-0FBF05804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034BC-764C-401C-B5B0-D45F5E2C4CC8}" type="datetimeFigureOut">
              <a:rPr lang="en-GB" smtClean="0"/>
              <a:t>21/11/2019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DF795E-16BC-404F-BB8F-BBF9EEC32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C20C3B-4BDC-40CC-8208-1C7EE383A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DC1B8-DE56-48B3-9954-82830D06222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028482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B27A22-D4EB-A042-8762-45AB8E9B1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35A9DC-A6A0-DE4F-B81F-C1792E190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2CD0BB-58AF-E349-8F19-3257D752D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5D583-3E6B-7D4A-9CA3-8224E1A06BB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7EA2C5-4784-CB44-8394-EB95E221478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65721" y="1322389"/>
            <a:ext cx="8885171" cy="44902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C29249-C0FD-2D45-98D8-A636916E2DD3}"/>
              </a:ext>
            </a:extLst>
          </p:cNvPr>
          <p:cNvSpPr/>
          <p:nvPr userDrawn="1"/>
        </p:nvSpPr>
        <p:spPr>
          <a:xfrm>
            <a:off x="1" y="0"/>
            <a:ext cx="12214865" cy="1132115"/>
          </a:xfrm>
          <a:prstGeom prst="rect">
            <a:avLst/>
          </a:prstGeom>
          <a:solidFill>
            <a:srgbClr val="6C935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</p:spTree>
    <p:extLst>
      <p:ext uri="{BB962C8B-B14F-4D97-AF65-F5344CB8AC3E}">
        <p14:creationId xmlns:p14="http://schemas.microsoft.com/office/powerpoint/2010/main" val="107429464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619837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744F4A-3DE6-064C-9F05-3037C5CE4205}"/>
              </a:ext>
            </a:extLst>
          </p:cNvPr>
          <p:cNvSpPr/>
          <p:nvPr userDrawn="1"/>
        </p:nvSpPr>
        <p:spPr>
          <a:xfrm>
            <a:off x="1" y="0"/>
            <a:ext cx="4552175" cy="6858000"/>
          </a:xfrm>
          <a:prstGeom prst="rect">
            <a:avLst/>
          </a:prstGeom>
          <a:solidFill>
            <a:srgbClr val="D3AA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DEC4CFE1-5F79-DD48-A6F9-FA29EF0521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0037D5D-D1A5-7A4E-9E9D-A21570778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3563FB-388D-4AFB-8908-18832172699C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385447634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0E2DF4-CB1D-DA47-9ACF-6C9F83CC7D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8765"/>
            <a:ext cx="4552175" cy="6827353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6CA57C13-DA88-DE4F-AF4A-6CA43307E6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EC1E5A70-BF0F-8948-8CE5-3D051B198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B25D12-DB13-472C-AA86-A47C2F9104A3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CB81A6-D700-47CC-82A9-2108F6677FCF}"/>
              </a:ext>
            </a:extLst>
          </p:cNvPr>
          <p:cNvSpPr/>
          <p:nvPr userDrawn="1"/>
        </p:nvSpPr>
        <p:spPr>
          <a:xfrm>
            <a:off x="-1" y="15472"/>
            <a:ext cx="4552175" cy="6858000"/>
          </a:xfrm>
          <a:prstGeom prst="rect">
            <a:avLst/>
          </a:prstGeom>
          <a:solidFill>
            <a:srgbClr val="D3AA46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</p:spTree>
    <p:extLst>
      <p:ext uri="{BB962C8B-B14F-4D97-AF65-F5344CB8AC3E}">
        <p14:creationId xmlns:p14="http://schemas.microsoft.com/office/powerpoint/2010/main" val="189961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0E2DF4-CB1D-DA47-9ACF-6C9F83CC7D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552175" cy="6858000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6CA57C13-DA88-DE4F-AF4A-6CA43307E6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EC1E5A70-BF0F-8948-8CE5-3D051B198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2C374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38C5A7-15E7-4CE0-ADF2-9C7E93C89A1E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95BECD0-BF13-43BA-BA2B-7F3584BAC963}"/>
              </a:ext>
            </a:extLst>
          </p:cNvPr>
          <p:cNvSpPr/>
          <p:nvPr userDrawn="1"/>
        </p:nvSpPr>
        <p:spPr>
          <a:xfrm>
            <a:off x="-1" y="0"/>
            <a:ext cx="4552175" cy="6858000"/>
          </a:xfrm>
          <a:prstGeom prst="rect">
            <a:avLst/>
          </a:prstGeom>
          <a:solidFill>
            <a:srgbClr val="2C3744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</p:spTree>
    <p:extLst>
      <p:ext uri="{BB962C8B-B14F-4D97-AF65-F5344CB8AC3E}">
        <p14:creationId xmlns:p14="http://schemas.microsoft.com/office/powerpoint/2010/main" val="186611596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0E2DF4-CB1D-DA47-9ACF-6C9F83CC7D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4552175" cy="6888945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6CA57C13-DA88-DE4F-AF4A-6CA43307E6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EC1E5A70-BF0F-8948-8CE5-3D051B198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6B4FAF-F82F-4A8A-B305-0F57535765D7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2E0C452-ED17-4990-8A30-7138494DEF23}"/>
              </a:ext>
            </a:extLst>
          </p:cNvPr>
          <p:cNvSpPr/>
          <p:nvPr userDrawn="1"/>
        </p:nvSpPr>
        <p:spPr>
          <a:xfrm>
            <a:off x="-1" y="15472"/>
            <a:ext cx="4552175" cy="6858000"/>
          </a:xfrm>
          <a:prstGeom prst="rect">
            <a:avLst/>
          </a:prstGeom>
          <a:solidFill>
            <a:srgbClr val="D3AA46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</p:spTree>
    <p:extLst>
      <p:ext uri="{BB962C8B-B14F-4D97-AF65-F5344CB8AC3E}">
        <p14:creationId xmlns:p14="http://schemas.microsoft.com/office/powerpoint/2010/main" val="370268782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0E2DF4-CB1D-DA47-9ACF-6C9F83CC7D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1219512" y="1149842"/>
            <a:ext cx="6888947" cy="4589268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6CA57C13-DA88-DE4F-AF4A-6CA43307E6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EC1E5A70-BF0F-8948-8CE5-3D051B198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2E6375-E90E-4E72-A872-A4CBFF9E7BD4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B026131-770F-4E2A-835A-365E34DECA66}"/>
              </a:ext>
            </a:extLst>
          </p:cNvPr>
          <p:cNvSpPr/>
          <p:nvPr userDrawn="1"/>
        </p:nvSpPr>
        <p:spPr>
          <a:xfrm>
            <a:off x="-71720" y="0"/>
            <a:ext cx="4552175" cy="6858000"/>
          </a:xfrm>
          <a:prstGeom prst="rect">
            <a:avLst/>
          </a:prstGeom>
          <a:solidFill>
            <a:srgbClr val="D3AA46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</p:spTree>
    <p:extLst>
      <p:ext uri="{BB962C8B-B14F-4D97-AF65-F5344CB8AC3E}">
        <p14:creationId xmlns:p14="http://schemas.microsoft.com/office/powerpoint/2010/main" val="32878202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0E2DF4-CB1D-DA47-9ACF-6C9F83CC7D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6100"/>
            <a:ext cx="4552175" cy="6825800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6CA57C13-DA88-DE4F-AF4A-6CA43307E6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EC1E5A70-BF0F-8948-8CE5-3D051B198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EBB740-5D08-47A9-B243-BF66F1E9E295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EBECED8-6DFC-4E69-AE11-20D6AA632182}"/>
              </a:ext>
            </a:extLst>
          </p:cNvPr>
          <p:cNvSpPr/>
          <p:nvPr userDrawn="1"/>
        </p:nvSpPr>
        <p:spPr>
          <a:xfrm>
            <a:off x="1" y="0"/>
            <a:ext cx="4552175" cy="6858000"/>
          </a:xfrm>
          <a:prstGeom prst="rect">
            <a:avLst/>
          </a:prstGeom>
          <a:solidFill>
            <a:srgbClr val="D3AA46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</p:spTree>
    <p:extLst>
      <p:ext uri="{BB962C8B-B14F-4D97-AF65-F5344CB8AC3E}">
        <p14:creationId xmlns:p14="http://schemas.microsoft.com/office/powerpoint/2010/main" val="209828037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0E2DF4-CB1D-DA47-9ACF-6C9F83CC7D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552175" cy="6858000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6CA57C13-DA88-DE4F-AF4A-6CA43307E6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EC1E5A70-BF0F-8948-8CE5-3D051B198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0866B1-6DB0-4F46-8200-4C21AC2B7FFE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CF0569E-6E0F-4002-BB17-4EFAC5C07B22}"/>
              </a:ext>
            </a:extLst>
          </p:cNvPr>
          <p:cNvSpPr/>
          <p:nvPr userDrawn="1"/>
        </p:nvSpPr>
        <p:spPr>
          <a:xfrm>
            <a:off x="-1" y="0"/>
            <a:ext cx="4552175" cy="6858000"/>
          </a:xfrm>
          <a:prstGeom prst="rect">
            <a:avLst/>
          </a:prstGeom>
          <a:solidFill>
            <a:srgbClr val="D3AA46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</p:spTree>
    <p:extLst>
      <p:ext uri="{BB962C8B-B14F-4D97-AF65-F5344CB8AC3E}">
        <p14:creationId xmlns:p14="http://schemas.microsoft.com/office/powerpoint/2010/main" val="80109891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0E2DF4-CB1D-DA47-9ACF-6C9F83CC7D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552175" cy="6858000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6CA57C13-DA88-DE4F-AF4A-6CA43307E6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EC1E5A70-BF0F-8948-8CE5-3D051B198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38C5A7-15E7-4CE0-ADF2-9C7E93C89A1E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B7F0B6A-3D51-49EF-B71C-F407BDD36041}"/>
              </a:ext>
            </a:extLst>
          </p:cNvPr>
          <p:cNvSpPr/>
          <p:nvPr userDrawn="1"/>
        </p:nvSpPr>
        <p:spPr>
          <a:xfrm>
            <a:off x="1" y="0"/>
            <a:ext cx="4552175" cy="6858000"/>
          </a:xfrm>
          <a:prstGeom prst="rect">
            <a:avLst/>
          </a:prstGeom>
          <a:solidFill>
            <a:srgbClr val="D3AA46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</p:spTree>
    <p:extLst>
      <p:ext uri="{BB962C8B-B14F-4D97-AF65-F5344CB8AC3E}">
        <p14:creationId xmlns:p14="http://schemas.microsoft.com/office/powerpoint/2010/main" val="394589270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169978-5CD8-5A44-854E-F141B7698D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552175" cy="6858000"/>
          </a:xfrm>
          <a:prstGeom prst="rect">
            <a:avLst/>
          </a:prstGeom>
        </p:spPr>
      </p:pic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2A1CD980-374E-9949-9967-48268743EF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86443B58-8E73-9E44-A2F2-0653A28A3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53C2C4-8F9D-49FB-85CA-33C22D9F404A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1F2F49A-6606-4814-8E3B-476FE44CF241}"/>
              </a:ext>
            </a:extLst>
          </p:cNvPr>
          <p:cNvSpPr/>
          <p:nvPr userDrawn="1"/>
        </p:nvSpPr>
        <p:spPr>
          <a:xfrm>
            <a:off x="1" y="0"/>
            <a:ext cx="4552175" cy="6858000"/>
          </a:xfrm>
          <a:prstGeom prst="rect">
            <a:avLst/>
          </a:prstGeom>
          <a:solidFill>
            <a:srgbClr val="D3AA46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</p:spTree>
    <p:extLst>
      <p:ext uri="{BB962C8B-B14F-4D97-AF65-F5344CB8AC3E}">
        <p14:creationId xmlns:p14="http://schemas.microsoft.com/office/powerpoint/2010/main" val="344813684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DEC4CFE1-5F79-DD48-A6F9-FA29EF0521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0037D5D-D1A5-7A4E-9E9D-A21570778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AA70617-BF67-474E-A59C-88BA713A39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552175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5744F4A-3DE6-064C-9F05-3037C5CE4205}"/>
              </a:ext>
            </a:extLst>
          </p:cNvPr>
          <p:cNvSpPr/>
          <p:nvPr userDrawn="1"/>
        </p:nvSpPr>
        <p:spPr>
          <a:xfrm>
            <a:off x="1" y="0"/>
            <a:ext cx="4552175" cy="6858000"/>
          </a:xfrm>
          <a:prstGeom prst="rect">
            <a:avLst/>
          </a:prstGeom>
          <a:solidFill>
            <a:srgbClr val="D3AA46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218913-2B07-4472-8B88-48912C2B12AA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358279206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B50B0C-BC76-9C4E-86DB-42E018AE5E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552175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7438C13-CDF4-A241-9F26-D67C3E4FECDE}"/>
              </a:ext>
            </a:extLst>
          </p:cNvPr>
          <p:cNvSpPr/>
          <p:nvPr userDrawn="1"/>
        </p:nvSpPr>
        <p:spPr>
          <a:xfrm>
            <a:off x="1" y="0"/>
            <a:ext cx="4552175" cy="6858000"/>
          </a:xfrm>
          <a:prstGeom prst="rect">
            <a:avLst/>
          </a:prstGeom>
          <a:solidFill>
            <a:srgbClr val="D3AA46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0641B9E7-C658-1241-B08A-A1B7C62F92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79E4D76A-D000-454E-B7B2-A8D14B828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D546DA-9F2D-4B0E-BEBF-E6C5BD397C6D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47618879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F9121C-7C2E-7D48-9B4C-2233D01230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552175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5744F4A-3DE6-064C-9F05-3037C5CE4205}"/>
              </a:ext>
            </a:extLst>
          </p:cNvPr>
          <p:cNvSpPr/>
          <p:nvPr userDrawn="1"/>
        </p:nvSpPr>
        <p:spPr>
          <a:xfrm>
            <a:off x="1" y="0"/>
            <a:ext cx="4552175" cy="6858000"/>
          </a:xfrm>
          <a:prstGeom prst="rect">
            <a:avLst/>
          </a:prstGeom>
          <a:solidFill>
            <a:srgbClr val="D3AA46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DEC4CFE1-5F79-DD48-A6F9-FA29EF0521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0037D5D-D1A5-7A4E-9E9D-A21570778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4A96F6-BBD0-4197-B162-9562F0DDA8E6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270318102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F9121C-7C2E-7D48-9B4C-2233D01230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552175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5744F4A-3DE6-064C-9F05-3037C5CE4205}"/>
              </a:ext>
            </a:extLst>
          </p:cNvPr>
          <p:cNvSpPr/>
          <p:nvPr userDrawn="1"/>
        </p:nvSpPr>
        <p:spPr>
          <a:xfrm>
            <a:off x="1" y="0"/>
            <a:ext cx="4552175" cy="6858000"/>
          </a:xfrm>
          <a:prstGeom prst="rect">
            <a:avLst/>
          </a:prstGeom>
          <a:solidFill>
            <a:srgbClr val="D3AA46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DEC4CFE1-5F79-DD48-A6F9-FA29EF0521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0037D5D-D1A5-7A4E-9E9D-A21570778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6DF089-7844-48E4-BBAD-DE01CDA175B4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252936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169978-5CD8-5A44-854E-F141B7698D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552175" cy="6858000"/>
          </a:xfrm>
          <a:prstGeom prst="rect">
            <a:avLst/>
          </a:prstGeom>
        </p:spPr>
      </p:pic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2A1CD980-374E-9949-9967-48268743EF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86443B58-8E73-9E44-A2F2-0653A28A3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2C374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53C2C4-8F9D-49FB-85CA-33C22D9F404A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E130D9-A2FB-42DD-846A-DF6F8089EE95}"/>
              </a:ext>
            </a:extLst>
          </p:cNvPr>
          <p:cNvSpPr/>
          <p:nvPr userDrawn="1"/>
        </p:nvSpPr>
        <p:spPr>
          <a:xfrm>
            <a:off x="-1" y="0"/>
            <a:ext cx="4552175" cy="6858000"/>
          </a:xfrm>
          <a:prstGeom prst="rect">
            <a:avLst/>
          </a:prstGeom>
          <a:solidFill>
            <a:srgbClr val="2C3744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</p:spTree>
    <p:extLst>
      <p:ext uri="{BB962C8B-B14F-4D97-AF65-F5344CB8AC3E}">
        <p14:creationId xmlns:p14="http://schemas.microsoft.com/office/powerpoint/2010/main" val="10675900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F9121C-7C2E-7D48-9B4C-2233D01230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1152913" y="1152914"/>
            <a:ext cx="6858000" cy="455217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5744F4A-3DE6-064C-9F05-3037C5CE4205}"/>
              </a:ext>
            </a:extLst>
          </p:cNvPr>
          <p:cNvSpPr/>
          <p:nvPr userDrawn="1"/>
        </p:nvSpPr>
        <p:spPr>
          <a:xfrm>
            <a:off x="1" y="0"/>
            <a:ext cx="4552175" cy="6858000"/>
          </a:xfrm>
          <a:prstGeom prst="rect">
            <a:avLst/>
          </a:prstGeom>
          <a:solidFill>
            <a:srgbClr val="D3AA46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DEC4CFE1-5F79-DD48-A6F9-FA29EF0521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0037D5D-D1A5-7A4E-9E9D-A21570778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6F16F9-9FF2-49B0-A172-C0B591949D1B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168902715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F9121C-7C2E-7D48-9B4C-2233D01230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2848"/>
            <a:ext cx="4552175" cy="685515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5744F4A-3DE6-064C-9F05-3037C5CE4205}"/>
              </a:ext>
            </a:extLst>
          </p:cNvPr>
          <p:cNvSpPr/>
          <p:nvPr userDrawn="1"/>
        </p:nvSpPr>
        <p:spPr>
          <a:xfrm>
            <a:off x="1" y="0"/>
            <a:ext cx="4552175" cy="6858000"/>
          </a:xfrm>
          <a:prstGeom prst="rect">
            <a:avLst/>
          </a:prstGeom>
          <a:solidFill>
            <a:srgbClr val="D3AA46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DEC4CFE1-5F79-DD48-A6F9-FA29EF0521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0037D5D-D1A5-7A4E-9E9D-A21570778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2D09B9-5A4F-4BB4-BBFD-4A6C3B4703C6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9963280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 dirty="0">
                <a:hlinkClick r:id="rId2"/>
              </a:rPr>
              <a:t>Photo by IISD/ENB | Kiara Worth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05CE3C0C-205E-DF4D-B25C-912531256A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DFA6B40E-8879-1043-BC78-921133AC4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D3AA4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FB7084-7552-493A-BD7E-2A3AD6E3A881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  <p:pic>
        <p:nvPicPr>
          <p:cNvPr id="1028" name="Picture 4" descr="https://enb.iisd.org/climate/ipcc43/images/11apr/3K1A6638.jpg">
            <a:extLst>
              <a:ext uri="{FF2B5EF4-FFF2-40B4-BE49-F238E27FC236}">
                <a16:creationId xmlns:a16="http://schemas.microsoft.com/office/drawing/2014/main" id="{7E7FC391-67B4-4DAA-9296-AEF89FE9104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77833" y="0"/>
            <a:ext cx="46221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313D7D1-508E-4480-A513-21948D0BE3DB}"/>
              </a:ext>
            </a:extLst>
          </p:cNvPr>
          <p:cNvSpPr/>
          <p:nvPr userDrawn="1"/>
        </p:nvSpPr>
        <p:spPr>
          <a:xfrm>
            <a:off x="-7872" y="0"/>
            <a:ext cx="4552175" cy="6858000"/>
          </a:xfrm>
          <a:prstGeom prst="rect">
            <a:avLst/>
          </a:prstGeom>
          <a:solidFill>
            <a:srgbClr val="D3AA46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</p:spTree>
    <p:extLst>
      <p:ext uri="{BB962C8B-B14F-4D97-AF65-F5344CB8AC3E}">
        <p14:creationId xmlns:p14="http://schemas.microsoft.com/office/powerpoint/2010/main" val="210455333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169978-5CD8-5A44-854E-F141B7698D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6050"/>
            <a:ext cx="4552175" cy="6825903"/>
          </a:xfrm>
          <a:prstGeom prst="rect">
            <a:avLst/>
          </a:prstGeom>
        </p:spPr>
      </p:pic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05CE3C0C-205E-DF4D-B25C-912531256A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DFA6B40E-8879-1043-BC78-921133AC4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D3AA4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1B3158-C9FB-4221-8ACD-2C6BDDD941EA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199C089-63E2-4617-B8F9-9FEDE71C951D}"/>
              </a:ext>
            </a:extLst>
          </p:cNvPr>
          <p:cNvSpPr/>
          <p:nvPr userDrawn="1"/>
        </p:nvSpPr>
        <p:spPr>
          <a:xfrm>
            <a:off x="1" y="0"/>
            <a:ext cx="4552175" cy="6858000"/>
          </a:xfrm>
          <a:prstGeom prst="rect">
            <a:avLst/>
          </a:prstGeom>
          <a:solidFill>
            <a:srgbClr val="D3AA46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</p:spTree>
    <p:extLst>
      <p:ext uri="{BB962C8B-B14F-4D97-AF65-F5344CB8AC3E}">
        <p14:creationId xmlns:p14="http://schemas.microsoft.com/office/powerpoint/2010/main" val="324149064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169978-5CD8-5A44-854E-F141B7698D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7"/>
          <a:stretch/>
        </p:blipFill>
        <p:spPr>
          <a:xfrm>
            <a:off x="1" y="-46955"/>
            <a:ext cx="4552175" cy="6930188"/>
          </a:xfrm>
          <a:prstGeom prst="rect">
            <a:avLst/>
          </a:prstGeom>
        </p:spPr>
      </p:pic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08ADAFFD-F4AC-074A-8015-DD0597A027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EAAEE256-8A54-7040-9005-1A94548E8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D3AA4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80D720-F4B3-4F7C-8D54-23212C71DADB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B23E2D7-9279-4312-BBAC-08C5D283FB07}"/>
              </a:ext>
            </a:extLst>
          </p:cNvPr>
          <p:cNvSpPr/>
          <p:nvPr userDrawn="1"/>
        </p:nvSpPr>
        <p:spPr>
          <a:xfrm>
            <a:off x="1" y="0"/>
            <a:ext cx="4552175" cy="6858000"/>
          </a:xfrm>
          <a:prstGeom prst="rect">
            <a:avLst/>
          </a:prstGeom>
          <a:solidFill>
            <a:srgbClr val="D3AA46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</p:spTree>
    <p:extLst>
      <p:ext uri="{BB962C8B-B14F-4D97-AF65-F5344CB8AC3E}">
        <p14:creationId xmlns:p14="http://schemas.microsoft.com/office/powerpoint/2010/main" val="234449991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169978-5CD8-5A44-854E-F141B7698D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2994"/>
            <a:ext cx="4552175" cy="6873319"/>
          </a:xfrm>
          <a:prstGeom prst="rect">
            <a:avLst/>
          </a:prstGeom>
        </p:spPr>
      </p:pic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71446510-18A8-2D4A-BD9D-4B7B9A711E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D875E2E7-B29B-EA4B-B969-51BDB1A7D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D3AA4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2C74FE-7BE8-490F-8A90-A8376FFF00A3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A98063C-C759-4C67-B6AC-B8CA53E3B1A7}"/>
              </a:ext>
            </a:extLst>
          </p:cNvPr>
          <p:cNvSpPr/>
          <p:nvPr userDrawn="1"/>
        </p:nvSpPr>
        <p:spPr>
          <a:xfrm>
            <a:off x="1" y="0"/>
            <a:ext cx="4552175" cy="6858000"/>
          </a:xfrm>
          <a:prstGeom prst="rect">
            <a:avLst/>
          </a:prstGeom>
          <a:solidFill>
            <a:srgbClr val="D3AA46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</p:spTree>
    <p:extLst>
      <p:ext uri="{BB962C8B-B14F-4D97-AF65-F5344CB8AC3E}">
        <p14:creationId xmlns:p14="http://schemas.microsoft.com/office/powerpoint/2010/main" val="357870954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169978-5CD8-5A44-854E-F141B7698D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2080"/>
            <a:ext cx="4552175" cy="6855920"/>
          </a:xfrm>
          <a:prstGeom prst="rect">
            <a:avLst/>
          </a:prstGeom>
        </p:spPr>
      </p:pic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2A1CD980-374E-9949-9967-48268743EF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86443B58-8E73-9E44-A2F2-0653A28A3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D3AA4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77CA90-F816-43B6-AAFB-46D575A349D3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8BC187C-DB77-4996-B2DC-644BE9488E00}"/>
              </a:ext>
            </a:extLst>
          </p:cNvPr>
          <p:cNvSpPr/>
          <p:nvPr userDrawn="1"/>
        </p:nvSpPr>
        <p:spPr>
          <a:xfrm>
            <a:off x="1" y="0"/>
            <a:ext cx="4552175" cy="6858000"/>
          </a:xfrm>
          <a:prstGeom prst="rect">
            <a:avLst/>
          </a:prstGeom>
          <a:solidFill>
            <a:srgbClr val="D3AA46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</p:spTree>
    <p:extLst>
      <p:ext uri="{BB962C8B-B14F-4D97-AF65-F5344CB8AC3E}">
        <p14:creationId xmlns:p14="http://schemas.microsoft.com/office/powerpoint/2010/main" val="62869353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169978-5CD8-5A44-854E-F141B7698D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552175" cy="6858000"/>
          </a:xfrm>
          <a:prstGeom prst="rect">
            <a:avLst/>
          </a:prstGeom>
        </p:spPr>
      </p:pic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2A1CD980-374E-9949-9967-48268743EF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86443B58-8E73-9E44-A2F2-0653A28A3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D3AA4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7CC9AD-1799-4A21-B66B-9ECECBE88213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15775FF-B891-4141-AE03-4F5B8BC991EC}"/>
              </a:ext>
            </a:extLst>
          </p:cNvPr>
          <p:cNvSpPr/>
          <p:nvPr userDrawn="1"/>
        </p:nvSpPr>
        <p:spPr>
          <a:xfrm>
            <a:off x="1" y="0"/>
            <a:ext cx="4552175" cy="6858000"/>
          </a:xfrm>
          <a:prstGeom prst="rect">
            <a:avLst/>
          </a:prstGeom>
          <a:solidFill>
            <a:srgbClr val="D3AA46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</p:spTree>
    <p:extLst>
      <p:ext uri="{BB962C8B-B14F-4D97-AF65-F5344CB8AC3E}">
        <p14:creationId xmlns:p14="http://schemas.microsoft.com/office/powerpoint/2010/main" val="310326608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169978-5CD8-5A44-854E-F141B7698D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552175" cy="6858000"/>
          </a:xfrm>
          <a:prstGeom prst="rect">
            <a:avLst/>
          </a:prstGeom>
        </p:spPr>
      </p:pic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2A1CD980-374E-9949-9967-48268743EF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86443B58-8E73-9E44-A2F2-0653A28A3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D3AA4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F14B1A-CCDF-46FA-BF2D-F423EBBC9641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36D3A36-43CA-42CB-9B57-11040A809AB1}"/>
              </a:ext>
            </a:extLst>
          </p:cNvPr>
          <p:cNvSpPr/>
          <p:nvPr userDrawn="1"/>
        </p:nvSpPr>
        <p:spPr>
          <a:xfrm>
            <a:off x="1" y="0"/>
            <a:ext cx="4552175" cy="6858000"/>
          </a:xfrm>
          <a:prstGeom prst="rect">
            <a:avLst/>
          </a:prstGeom>
          <a:solidFill>
            <a:srgbClr val="D3AA46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</p:spTree>
    <p:extLst>
      <p:ext uri="{BB962C8B-B14F-4D97-AF65-F5344CB8AC3E}">
        <p14:creationId xmlns:p14="http://schemas.microsoft.com/office/powerpoint/2010/main" val="135524455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02BBCB-EE39-3847-8D37-574079FE6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1BF737-CC05-474B-9BD1-8F98ABE1D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B502E2-6225-C944-BB26-693E03555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4C6B3-FEA0-F043-B7E7-1587763D39D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360E8C-098A-A748-AFFC-F890C699888D}"/>
              </a:ext>
            </a:extLst>
          </p:cNvPr>
          <p:cNvSpPr/>
          <p:nvPr userDrawn="1"/>
        </p:nvSpPr>
        <p:spPr>
          <a:xfrm>
            <a:off x="6096793" y="0"/>
            <a:ext cx="6118072" cy="6858000"/>
          </a:xfrm>
          <a:prstGeom prst="rect">
            <a:avLst/>
          </a:prstGeom>
          <a:solidFill>
            <a:srgbClr val="D3AA4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A09A26D-085C-A642-A946-AE23A60B0A59}"/>
              </a:ext>
            </a:extLst>
          </p:cNvPr>
          <p:cNvSpPr/>
          <p:nvPr userDrawn="1"/>
        </p:nvSpPr>
        <p:spPr>
          <a:xfrm>
            <a:off x="6644739" y="424358"/>
            <a:ext cx="2153059" cy="43744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7E59045-A1E0-0346-A4FF-0E6574F5617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5566" y="439739"/>
            <a:ext cx="4199125" cy="591661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72D04E13-2005-EB48-9F2C-222996F58B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55780" y="1077913"/>
            <a:ext cx="4752739" cy="5278437"/>
          </a:xfrm>
          <a:prstGeom prst="rect">
            <a:avLst/>
          </a:prstGeom>
        </p:spPr>
        <p:txBody>
          <a:bodyPr/>
          <a:lstStyle>
            <a:lvl1pPr marL="227801" indent="-211927">
              <a:tabLst/>
              <a:defRPr sz="2000">
                <a:solidFill>
                  <a:schemeClr val="bg2">
                    <a:lumMod val="25000"/>
                  </a:schemeClr>
                </a:solidFill>
              </a:defRPr>
            </a:lvl1pPr>
            <a:lvl2pPr marL="227801" indent="-211927">
              <a:tabLst/>
              <a:defRPr sz="1800">
                <a:solidFill>
                  <a:schemeClr val="bg2">
                    <a:lumMod val="25000"/>
                  </a:schemeClr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79E03ED2-2B27-6445-AD60-A6F49A06632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8290" y="491971"/>
            <a:ext cx="2485956" cy="291348"/>
          </a:xfrm>
          <a:prstGeom prst="rect">
            <a:avLst/>
          </a:prstGeom>
        </p:spPr>
        <p:txBody>
          <a:bodyPr/>
          <a:lstStyle>
            <a:lvl1pPr marL="0" marR="0" indent="0" algn="ctr" defTabSz="9141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 b="1" i="0">
                <a:solidFill>
                  <a:schemeClr val="accent3">
                    <a:lumMod val="50000"/>
                  </a:schemeClr>
                </a:solidFill>
                <a:latin typeface="Frutiger LT Std 65" panose="020B0703030504020204" pitchFamily="34" charset="77"/>
              </a:defRPr>
            </a:lvl1pPr>
            <a:lvl5pPr marL="914377" indent="0">
              <a:buNone/>
              <a:defRPr sz="1600" b="1" i="0">
                <a:latin typeface="Frutiger LT Std 65" panose="020B0703030504020204" pitchFamily="34" charset="77"/>
              </a:defRPr>
            </a:lvl5pPr>
          </a:lstStyle>
          <a:p>
            <a:pPr marL="0" marR="0" lvl="0" indent="0" algn="ctr" defTabSz="9141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chemeClr val="accent3">
                    <a:lumMod val="75000"/>
                  </a:schemeClr>
                </a:solidFill>
              </a:rPr>
              <a:t>SPM FIGURE #</a:t>
            </a:r>
          </a:p>
          <a:p>
            <a:pPr lvl="4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00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DEC4CFE1-5F79-DD48-A6F9-FA29EF0521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0037D5D-D1A5-7A4E-9E9D-A21570778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2C374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AA70617-BF67-474E-A59C-88BA713A39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552175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218913-2B07-4472-8B88-48912C2B12AA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BB3A72-BF19-42D2-B467-084F84EBE7E4}"/>
              </a:ext>
            </a:extLst>
          </p:cNvPr>
          <p:cNvSpPr/>
          <p:nvPr userDrawn="1"/>
        </p:nvSpPr>
        <p:spPr>
          <a:xfrm>
            <a:off x="1" y="0"/>
            <a:ext cx="4552175" cy="6858000"/>
          </a:xfrm>
          <a:prstGeom prst="rect">
            <a:avLst/>
          </a:prstGeom>
          <a:solidFill>
            <a:srgbClr val="2C3744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</p:spTree>
    <p:extLst>
      <p:ext uri="{BB962C8B-B14F-4D97-AF65-F5344CB8AC3E}">
        <p14:creationId xmlns:p14="http://schemas.microsoft.com/office/powerpoint/2010/main" val="4240069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02BBCB-EE39-3847-8D37-574079FE6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1BF737-CC05-474B-9BD1-8F98ABE1D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B502E2-6225-C944-BB26-693E03555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4C6B3-FEA0-F043-B7E7-1587763D39D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360E8C-098A-A748-AFFC-F890C699888D}"/>
              </a:ext>
            </a:extLst>
          </p:cNvPr>
          <p:cNvSpPr/>
          <p:nvPr userDrawn="1"/>
        </p:nvSpPr>
        <p:spPr>
          <a:xfrm>
            <a:off x="6096793" y="0"/>
            <a:ext cx="6118072" cy="6858000"/>
          </a:xfrm>
          <a:prstGeom prst="rect">
            <a:avLst/>
          </a:prstGeom>
          <a:solidFill>
            <a:srgbClr val="6C935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A09A26D-085C-A642-A946-AE23A60B0A59}"/>
              </a:ext>
            </a:extLst>
          </p:cNvPr>
          <p:cNvSpPr/>
          <p:nvPr userDrawn="1"/>
        </p:nvSpPr>
        <p:spPr>
          <a:xfrm>
            <a:off x="6644739" y="424358"/>
            <a:ext cx="2153059" cy="43744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EF36FB8C-2654-554F-98D1-B300380167D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5566" y="439739"/>
            <a:ext cx="4199125" cy="591661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9176BA89-9FA6-5443-AA4E-3CB5850C78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55780" y="1077913"/>
            <a:ext cx="4752739" cy="5278437"/>
          </a:xfrm>
          <a:prstGeom prst="rect">
            <a:avLst/>
          </a:prstGeom>
        </p:spPr>
        <p:txBody>
          <a:bodyPr/>
          <a:lstStyle>
            <a:lvl1pPr marL="227801" indent="-211927">
              <a:tabLst/>
              <a:defRPr sz="2000">
                <a:solidFill>
                  <a:schemeClr val="bg1"/>
                </a:solidFill>
              </a:defRPr>
            </a:lvl1pPr>
            <a:lvl2pPr marL="227801" indent="-211927">
              <a:tabLst/>
              <a:defRPr sz="18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FB9EFDF9-C5ED-8C4D-A3B5-26361DE2C75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8290" y="491971"/>
            <a:ext cx="2485956" cy="291348"/>
          </a:xfrm>
          <a:prstGeom prst="rect">
            <a:avLst/>
          </a:prstGeom>
        </p:spPr>
        <p:txBody>
          <a:bodyPr/>
          <a:lstStyle>
            <a:lvl1pPr marL="0" marR="0" indent="0" algn="ctr" defTabSz="9141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 b="1" i="0">
                <a:solidFill>
                  <a:schemeClr val="accent3">
                    <a:lumMod val="50000"/>
                  </a:schemeClr>
                </a:solidFill>
                <a:latin typeface="Frutiger LT Std 65" panose="020B0703030504020204" pitchFamily="34" charset="77"/>
              </a:defRPr>
            </a:lvl1pPr>
            <a:lvl5pPr marL="914377" indent="0">
              <a:buNone/>
              <a:defRPr sz="1600" b="1" i="0">
                <a:latin typeface="Frutiger LT Std 65" panose="020B0703030504020204" pitchFamily="34" charset="77"/>
              </a:defRPr>
            </a:lvl5pPr>
          </a:lstStyle>
          <a:p>
            <a:pPr marL="0" marR="0" lvl="0" indent="0" algn="ctr" defTabSz="9141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chemeClr val="accent3">
                    <a:lumMod val="75000"/>
                  </a:schemeClr>
                </a:solidFill>
              </a:rPr>
              <a:t>SPM FIGURE #</a:t>
            </a:r>
          </a:p>
          <a:p>
            <a:pPr lvl="4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58338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02BBCB-EE39-3847-8D37-574079FE6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1BF737-CC05-474B-9BD1-8F98ABE1D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B502E2-6225-C944-BB26-693E03555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4C6B3-FEA0-F043-B7E7-1587763D39D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360E8C-098A-A748-AFFC-F890C699888D}"/>
              </a:ext>
            </a:extLst>
          </p:cNvPr>
          <p:cNvSpPr/>
          <p:nvPr userDrawn="1"/>
        </p:nvSpPr>
        <p:spPr>
          <a:xfrm>
            <a:off x="6096793" y="0"/>
            <a:ext cx="6118072" cy="6858000"/>
          </a:xfrm>
          <a:prstGeom prst="rect">
            <a:avLst/>
          </a:prstGeom>
          <a:solidFill>
            <a:srgbClr val="EA8B5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A09A26D-085C-A642-A946-AE23A60B0A59}"/>
              </a:ext>
            </a:extLst>
          </p:cNvPr>
          <p:cNvSpPr/>
          <p:nvPr userDrawn="1"/>
        </p:nvSpPr>
        <p:spPr>
          <a:xfrm>
            <a:off x="6644739" y="424358"/>
            <a:ext cx="2153059" cy="43744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70179D9B-856A-664B-AF34-1192FAF6835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5566" y="439739"/>
            <a:ext cx="4199125" cy="591661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8B4768CB-FDD6-074A-88DB-92F540A8AF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55780" y="1077913"/>
            <a:ext cx="4752739" cy="5278437"/>
          </a:xfrm>
          <a:prstGeom prst="rect">
            <a:avLst/>
          </a:prstGeom>
        </p:spPr>
        <p:txBody>
          <a:bodyPr/>
          <a:lstStyle>
            <a:lvl1pPr marL="227801" indent="-211927">
              <a:tabLst/>
              <a:defRPr sz="2000">
                <a:solidFill>
                  <a:schemeClr val="bg2">
                    <a:lumMod val="25000"/>
                  </a:schemeClr>
                </a:solidFill>
              </a:defRPr>
            </a:lvl1pPr>
            <a:lvl2pPr marL="227801" indent="-211927">
              <a:tabLst/>
              <a:defRPr sz="1800">
                <a:solidFill>
                  <a:schemeClr val="bg2">
                    <a:lumMod val="25000"/>
                  </a:schemeClr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19">
            <a:extLst>
              <a:ext uri="{FF2B5EF4-FFF2-40B4-BE49-F238E27FC236}">
                <a16:creationId xmlns:a16="http://schemas.microsoft.com/office/drawing/2014/main" id="{42850D30-3F44-0540-A059-CFAC2143EA7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8290" y="491971"/>
            <a:ext cx="2485956" cy="291348"/>
          </a:xfrm>
          <a:prstGeom prst="rect">
            <a:avLst/>
          </a:prstGeom>
        </p:spPr>
        <p:txBody>
          <a:bodyPr/>
          <a:lstStyle>
            <a:lvl1pPr marL="0" marR="0" indent="0" algn="ctr" defTabSz="9141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 b="1" i="0">
                <a:solidFill>
                  <a:schemeClr val="accent3">
                    <a:lumMod val="50000"/>
                  </a:schemeClr>
                </a:solidFill>
                <a:latin typeface="Frutiger LT Std 65" panose="020B0703030504020204" pitchFamily="34" charset="77"/>
              </a:defRPr>
            </a:lvl1pPr>
            <a:lvl5pPr marL="914377" indent="0">
              <a:buNone/>
              <a:defRPr sz="1600" b="1" i="0">
                <a:latin typeface="Frutiger LT Std 65" panose="020B0703030504020204" pitchFamily="34" charset="77"/>
              </a:defRPr>
            </a:lvl5pPr>
          </a:lstStyle>
          <a:p>
            <a:pPr marL="0" marR="0" lvl="0" indent="0" algn="ctr" defTabSz="9141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chemeClr val="accent3">
                    <a:lumMod val="75000"/>
                  </a:schemeClr>
                </a:solidFill>
              </a:rPr>
              <a:t>SPM FIGURE #</a:t>
            </a:r>
          </a:p>
          <a:p>
            <a:pPr lvl="4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27686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02BBCB-EE39-3847-8D37-574079FE6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1BF737-CC05-474B-9BD1-8F98ABE1D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B502E2-6225-C944-BB26-693E03555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4C6B3-FEA0-F043-B7E7-1587763D39D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360E8C-098A-A748-AFFC-F890C699888D}"/>
              </a:ext>
            </a:extLst>
          </p:cNvPr>
          <p:cNvSpPr/>
          <p:nvPr userDrawn="1"/>
        </p:nvSpPr>
        <p:spPr>
          <a:xfrm>
            <a:off x="6096793" y="0"/>
            <a:ext cx="6118072" cy="6858000"/>
          </a:xfrm>
          <a:prstGeom prst="rect">
            <a:avLst/>
          </a:prstGeom>
          <a:solidFill>
            <a:srgbClr val="76B2A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A09A26D-085C-A642-A946-AE23A60B0A59}"/>
              </a:ext>
            </a:extLst>
          </p:cNvPr>
          <p:cNvSpPr/>
          <p:nvPr userDrawn="1"/>
        </p:nvSpPr>
        <p:spPr>
          <a:xfrm>
            <a:off x="6644739" y="424358"/>
            <a:ext cx="2153059" cy="43744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A07D66FB-1B0B-2B4B-A584-9C7E6F87AE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55780" y="1077913"/>
            <a:ext cx="4752739" cy="5278437"/>
          </a:xfrm>
          <a:prstGeom prst="rect">
            <a:avLst/>
          </a:prstGeom>
        </p:spPr>
        <p:txBody>
          <a:bodyPr/>
          <a:lstStyle>
            <a:lvl1pPr marL="227801" indent="-211927">
              <a:tabLst/>
              <a:defRPr sz="2000">
                <a:solidFill>
                  <a:schemeClr val="bg2">
                    <a:lumMod val="25000"/>
                  </a:schemeClr>
                </a:solidFill>
              </a:defRPr>
            </a:lvl1pPr>
            <a:lvl2pPr marL="227801" indent="-211927">
              <a:tabLst/>
              <a:defRPr sz="1800">
                <a:solidFill>
                  <a:schemeClr val="bg2">
                    <a:lumMod val="25000"/>
                  </a:schemeClr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DB95B008-BFE2-9747-BE74-AD7FBD549CA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5566" y="439739"/>
            <a:ext cx="4199125" cy="591661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6C15D5FE-E026-B145-BDAC-CD976F120D3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8290" y="491971"/>
            <a:ext cx="2485956" cy="291348"/>
          </a:xfrm>
          <a:prstGeom prst="rect">
            <a:avLst/>
          </a:prstGeom>
        </p:spPr>
        <p:txBody>
          <a:bodyPr/>
          <a:lstStyle>
            <a:lvl1pPr marL="0" marR="0" indent="0" algn="ctr" defTabSz="9141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 b="1" i="0">
                <a:solidFill>
                  <a:schemeClr val="accent3">
                    <a:lumMod val="50000"/>
                  </a:schemeClr>
                </a:solidFill>
                <a:latin typeface="Frutiger LT Std 65" panose="020B0703030504020204" pitchFamily="34" charset="77"/>
              </a:defRPr>
            </a:lvl1pPr>
            <a:lvl5pPr marL="914377" indent="0">
              <a:buNone/>
              <a:defRPr sz="1600" b="1" i="0">
                <a:latin typeface="Frutiger LT Std 65" panose="020B0703030504020204" pitchFamily="34" charset="77"/>
              </a:defRPr>
            </a:lvl5pPr>
          </a:lstStyle>
          <a:p>
            <a:pPr marL="0" marR="0" lvl="0" indent="0" algn="ctr" defTabSz="9141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chemeClr val="accent3">
                    <a:lumMod val="75000"/>
                  </a:schemeClr>
                </a:solidFill>
              </a:rPr>
              <a:t>SPM FIGURE #</a:t>
            </a:r>
          </a:p>
          <a:p>
            <a:pPr lvl="4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60854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02BBCB-EE39-3847-8D37-574079FE6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1BF737-CC05-474B-9BD1-8F98ABE1D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B502E2-6225-C944-BB26-693E03555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4C6B3-FEA0-F043-B7E7-1587763D39D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A09A26D-085C-A642-A946-AE23A60B0A59}"/>
              </a:ext>
            </a:extLst>
          </p:cNvPr>
          <p:cNvSpPr/>
          <p:nvPr userDrawn="1"/>
        </p:nvSpPr>
        <p:spPr>
          <a:xfrm>
            <a:off x="6644739" y="424358"/>
            <a:ext cx="2153059" cy="43744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A07D66FB-1B0B-2B4B-A584-9C7E6F87AE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55780" y="1077913"/>
            <a:ext cx="4752739" cy="5278437"/>
          </a:xfrm>
          <a:prstGeom prst="rect">
            <a:avLst/>
          </a:prstGeom>
        </p:spPr>
        <p:txBody>
          <a:bodyPr/>
          <a:lstStyle>
            <a:lvl1pPr marL="227801" indent="-211927">
              <a:tabLst/>
              <a:defRPr sz="2000">
                <a:solidFill>
                  <a:schemeClr val="bg1"/>
                </a:solidFill>
              </a:defRPr>
            </a:lvl1pPr>
            <a:lvl2pPr marL="227801" indent="-211927">
              <a:tabLst/>
              <a:defRPr sz="18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DB95B008-BFE2-9747-BE74-AD7FBD549CA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5566" y="439739"/>
            <a:ext cx="4199125" cy="591661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60ABB5B2-E016-0B49-8A0F-BC27FC0D2F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8290" y="491971"/>
            <a:ext cx="2485956" cy="291348"/>
          </a:xfrm>
          <a:prstGeom prst="rect">
            <a:avLst/>
          </a:prstGeom>
        </p:spPr>
        <p:txBody>
          <a:bodyPr/>
          <a:lstStyle>
            <a:lvl1pPr marL="0" marR="0" indent="0" algn="ctr" defTabSz="9141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 b="1" i="0">
                <a:solidFill>
                  <a:schemeClr val="accent3">
                    <a:lumMod val="50000"/>
                  </a:schemeClr>
                </a:solidFill>
                <a:latin typeface="Frutiger LT Std 65" panose="020B0703030504020204" pitchFamily="34" charset="77"/>
              </a:defRPr>
            </a:lvl1pPr>
            <a:lvl5pPr marL="914377" indent="0">
              <a:buNone/>
              <a:defRPr sz="1600" b="1" i="0">
                <a:latin typeface="Frutiger LT Std 65" panose="020B0703030504020204" pitchFamily="34" charset="77"/>
              </a:defRPr>
            </a:lvl5pPr>
          </a:lstStyle>
          <a:p>
            <a:pPr marL="0" marR="0" lvl="0" indent="0" algn="ctr" defTabSz="9141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SPM FIGURE #</a:t>
            </a:r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36637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79E6B42-BD25-9C42-A9FA-17099196A22C}"/>
              </a:ext>
            </a:extLst>
          </p:cNvPr>
          <p:cNvSpPr/>
          <p:nvPr userDrawn="1"/>
        </p:nvSpPr>
        <p:spPr>
          <a:xfrm>
            <a:off x="1" y="0"/>
            <a:ext cx="4552175" cy="6858000"/>
          </a:xfrm>
          <a:prstGeom prst="rect">
            <a:avLst/>
          </a:prstGeom>
          <a:solidFill>
            <a:srgbClr val="76B2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799ABAB0-EBCE-B643-BFA8-23CB3D7C7B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5A4D5ADB-37A2-7E4F-98FA-AEB519FF9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36224B-AFC0-4DC3-9C37-334206113404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220982864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F9121C-7C2E-7D48-9B4C-2233D01230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682" y="0"/>
            <a:ext cx="4552175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5744F4A-3DE6-064C-9F05-3037C5CE4205}"/>
              </a:ext>
            </a:extLst>
          </p:cNvPr>
          <p:cNvSpPr/>
          <p:nvPr userDrawn="1"/>
        </p:nvSpPr>
        <p:spPr>
          <a:xfrm>
            <a:off x="1" y="0"/>
            <a:ext cx="4552175" cy="6858000"/>
          </a:xfrm>
          <a:prstGeom prst="rect">
            <a:avLst/>
          </a:prstGeom>
          <a:solidFill>
            <a:srgbClr val="D3AA46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DEC4CFE1-5F79-DD48-A6F9-FA29EF0521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0037D5D-D1A5-7A4E-9E9D-A21570778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307731-439D-49B3-9C21-14442CA7B412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99509588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82516B9-7541-BB4F-9733-F9D42D4EEA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15"/>
          <a:stretch/>
        </p:blipFill>
        <p:spPr>
          <a:xfrm>
            <a:off x="1" y="-59419"/>
            <a:ext cx="4552175" cy="691741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7438C13-CDF4-A241-9F26-D67C3E4FECDE}"/>
              </a:ext>
            </a:extLst>
          </p:cNvPr>
          <p:cNvSpPr/>
          <p:nvPr userDrawn="1"/>
        </p:nvSpPr>
        <p:spPr>
          <a:xfrm>
            <a:off x="1" y="0"/>
            <a:ext cx="4552175" cy="6858000"/>
          </a:xfrm>
          <a:prstGeom prst="rect">
            <a:avLst/>
          </a:prstGeom>
          <a:solidFill>
            <a:srgbClr val="76B2AF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69FFC04E-6CFC-764C-9E19-10A94E874C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3DF176BD-F3F1-C64D-AA8E-3D5859225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64CA85-22E6-4036-B646-A8B5C581933E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37040021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169978-5CD8-5A44-854E-F141B7698D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556859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79E6B42-BD25-9C42-A9FA-17099196A22C}"/>
              </a:ext>
            </a:extLst>
          </p:cNvPr>
          <p:cNvSpPr/>
          <p:nvPr userDrawn="1"/>
        </p:nvSpPr>
        <p:spPr>
          <a:xfrm>
            <a:off x="1" y="0"/>
            <a:ext cx="4552175" cy="6858000"/>
          </a:xfrm>
          <a:prstGeom prst="rect">
            <a:avLst/>
          </a:prstGeom>
          <a:solidFill>
            <a:srgbClr val="76B2AF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05CE3C0C-205E-DF4D-B25C-912531256A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DFA6B40E-8879-1043-BC78-921133AC4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117508-13C4-4426-8E4B-9FA965B1CCF4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109923621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169978-5CD8-5A44-854E-F141B7698D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552175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79E6B42-BD25-9C42-A9FA-17099196A22C}"/>
              </a:ext>
            </a:extLst>
          </p:cNvPr>
          <p:cNvSpPr/>
          <p:nvPr userDrawn="1"/>
        </p:nvSpPr>
        <p:spPr>
          <a:xfrm>
            <a:off x="1" y="0"/>
            <a:ext cx="4552175" cy="6858000"/>
          </a:xfrm>
          <a:prstGeom prst="rect">
            <a:avLst/>
          </a:prstGeom>
          <a:solidFill>
            <a:srgbClr val="76B2AF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08ADAFFD-F4AC-074A-8015-DD0597A027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EAAEE256-8A54-7040-9005-1A94548E8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CF6CCC-2D12-4F4B-9444-BAA5A0AB7F32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278448035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AC269-9269-2F4B-8D63-E0AA244E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63122-D81B-E14E-99A5-D4480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4DBD0-D12C-EE41-B63E-F4B4C4B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169978-5CD8-5A44-854E-F141B7698D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552175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79E6B42-BD25-9C42-A9FA-17099196A22C}"/>
              </a:ext>
            </a:extLst>
          </p:cNvPr>
          <p:cNvSpPr/>
          <p:nvPr userDrawn="1"/>
        </p:nvSpPr>
        <p:spPr>
          <a:xfrm>
            <a:off x="1" y="0"/>
            <a:ext cx="4552175" cy="6858000"/>
          </a:xfrm>
          <a:prstGeom prst="rect">
            <a:avLst/>
          </a:prstGeom>
          <a:solidFill>
            <a:srgbClr val="76B2AF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71446510-18A8-2D4A-BD9D-4B7B9A711E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0282" y="1916112"/>
            <a:ext cx="6503300" cy="41362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D875E2E7-B29B-EA4B-B969-51BDB1A7D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354" y="365125"/>
            <a:ext cx="650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98ED39-1696-4B09-8F2E-FB4D363B3A81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bg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bg1"/>
              </a:solidFill>
              <a:latin typeface="Frutiger LT Std 65" panose="020B0703030504020204" pitchFamily="34" charset="77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19787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8.xml"/><Relationship Id="rId10" Type="http://schemas.openxmlformats.org/officeDocument/2006/relationships/image" Target="../media/image38.png"/><Relationship Id="rId4" Type="http://schemas.openxmlformats.org/officeDocument/2006/relationships/slideLayout" Target="../slideLayouts/slideLayout127.xml"/><Relationship Id="rId9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44.xml"/><Relationship Id="rId18" Type="http://schemas.openxmlformats.org/officeDocument/2006/relationships/slideLayout" Target="../slideLayouts/slideLayout149.xml"/><Relationship Id="rId26" Type="http://schemas.openxmlformats.org/officeDocument/2006/relationships/slideLayout" Target="../slideLayouts/slideLayout157.xml"/><Relationship Id="rId39" Type="http://schemas.openxmlformats.org/officeDocument/2006/relationships/theme" Target="../theme/theme11.xml"/><Relationship Id="rId21" Type="http://schemas.openxmlformats.org/officeDocument/2006/relationships/slideLayout" Target="../slideLayouts/slideLayout152.xml"/><Relationship Id="rId34" Type="http://schemas.openxmlformats.org/officeDocument/2006/relationships/slideLayout" Target="../slideLayouts/slideLayout165.xml"/><Relationship Id="rId7" Type="http://schemas.openxmlformats.org/officeDocument/2006/relationships/slideLayout" Target="../slideLayouts/slideLayout138.xml"/><Relationship Id="rId12" Type="http://schemas.openxmlformats.org/officeDocument/2006/relationships/slideLayout" Target="../slideLayouts/slideLayout143.xml"/><Relationship Id="rId17" Type="http://schemas.openxmlformats.org/officeDocument/2006/relationships/slideLayout" Target="../slideLayouts/slideLayout148.xml"/><Relationship Id="rId25" Type="http://schemas.openxmlformats.org/officeDocument/2006/relationships/slideLayout" Target="../slideLayouts/slideLayout156.xml"/><Relationship Id="rId33" Type="http://schemas.openxmlformats.org/officeDocument/2006/relationships/slideLayout" Target="../slideLayouts/slideLayout164.xml"/><Relationship Id="rId38" Type="http://schemas.openxmlformats.org/officeDocument/2006/relationships/slideLayout" Target="../slideLayouts/slideLayout169.xml"/><Relationship Id="rId2" Type="http://schemas.openxmlformats.org/officeDocument/2006/relationships/slideLayout" Target="../slideLayouts/slideLayout133.xml"/><Relationship Id="rId16" Type="http://schemas.openxmlformats.org/officeDocument/2006/relationships/slideLayout" Target="../slideLayouts/slideLayout147.xml"/><Relationship Id="rId20" Type="http://schemas.openxmlformats.org/officeDocument/2006/relationships/slideLayout" Target="../slideLayouts/slideLayout151.xml"/><Relationship Id="rId29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24" Type="http://schemas.openxmlformats.org/officeDocument/2006/relationships/slideLayout" Target="../slideLayouts/slideLayout155.xml"/><Relationship Id="rId32" Type="http://schemas.openxmlformats.org/officeDocument/2006/relationships/slideLayout" Target="../slideLayouts/slideLayout163.xml"/><Relationship Id="rId37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36.xml"/><Relationship Id="rId15" Type="http://schemas.openxmlformats.org/officeDocument/2006/relationships/slideLayout" Target="../slideLayouts/slideLayout146.xml"/><Relationship Id="rId23" Type="http://schemas.openxmlformats.org/officeDocument/2006/relationships/slideLayout" Target="../slideLayouts/slideLayout154.xml"/><Relationship Id="rId28" Type="http://schemas.openxmlformats.org/officeDocument/2006/relationships/slideLayout" Target="../slideLayouts/slideLayout159.xml"/><Relationship Id="rId36" Type="http://schemas.openxmlformats.org/officeDocument/2006/relationships/slideLayout" Target="../slideLayouts/slideLayout167.xml"/><Relationship Id="rId10" Type="http://schemas.openxmlformats.org/officeDocument/2006/relationships/slideLayout" Target="../slideLayouts/slideLayout141.xml"/><Relationship Id="rId19" Type="http://schemas.openxmlformats.org/officeDocument/2006/relationships/slideLayout" Target="../slideLayouts/slideLayout150.xml"/><Relationship Id="rId31" Type="http://schemas.openxmlformats.org/officeDocument/2006/relationships/slideLayout" Target="../slideLayouts/slideLayout162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Relationship Id="rId14" Type="http://schemas.openxmlformats.org/officeDocument/2006/relationships/slideLayout" Target="../slideLayouts/slideLayout145.xml"/><Relationship Id="rId22" Type="http://schemas.openxmlformats.org/officeDocument/2006/relationships/slideLayout" Target="../slideLayouts/slideLayout153.xml"/><Relationship Id="rId27" Type="http://schemas.openxmlformats.org/officeDocument/2006/relationships/slideLayout" Target="../slideLayouts/slideLayout158.xml"/><Relationship Id="rId30" Type="http://schemas.openxmlformats.org/officeDocument/2006/relationships/slideLayout" Target="../slideLayouts/slideLayout161.xml"/><Relationship Id="rId35" Type="http://schemas.openxmlformats.org/officeDocument/2006/relationships/slideLayout" Target="../slideLayouts/slideLayout166.xml"/><Relationship Id="rId8" Type="http://schemas.openxmlformats.org/officeDocument/2006/relationships/slideLayout" Target="../slideLayouts/slideLayout139.xml"/><Relationship Id="rId3" Type="http://schemas.openxmlformats.org/officeDocument/2006/relationships/slideLayout" Target="../slideLayouts/slideLayout13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7.xml"/><Relationship Id="rId13" Type="http://schemas.openxmlformats.org/officeDocument/2006/relationships/slideLayout" Target="../slideLayouts/slideLayout182.xml"/><Relationship Id="rId18" Type="http://schemas.openxmlformats.org/officeDocument/2006/relationships/slideLayout" Target="../slideLayouts/slideLayout187.xml"/><Relationship Id="rId3" Type="http://schemas.openxmlformats.org/officeDocument/2006/relationships/slideLayout" Target="../slideLayouts/slideLayout172.xml"/><Relationship Id="rId21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76.xml"/><Relationship Id="rId12" Type="http://schemas.openxmlformats.org/officeDocument/2006/relationships/slideLayout" Target="../slideLayouts/slideLayout181.xml"/><Relationship Id="rId17" Type="http://schemas.openxmlformats.org/officeDocument/2006/relationships/slideLayout" Target="../slideLayouts/slideLayout186.xml"/><Relationship Id="rId2" Type="http://schemas.openxmlformats.org/officeDocument/2006/relationships/slideLayout" Target="../slideLayouts/slideLayout171.xml"/><Relationship Id="rId16" Type="http://schemas.openxmlformats.org/officeDocument/2006/relationships/slideLayout" Target="../slideLayouts/slideLayout185.xml"/><Relationship Id="rId20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5.xml"/><Relationship Id="rId11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74.xml"/><Relationship Id="rId15" Type="http://schemas.openxmlformats.org/officeDocument/2006/relationships/slideLayout" Target="../slideLayouts/slideLayout184.xml"/><Relationship Id="rId10" Type="http://schemas.openxmlformats.org/officeDocument/2006/relationships/slideLayout" Target="../slideLayouts/slideLayout179.xml"/><Relationship Id="rId19" Type="http://schemas.openxmlformats.org/officeDocument/2006/relationships/slideLayout" Target="../slideLayouts/slideLayout188.xml"/><Relationship Id="rId4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8.xml"/><Relationship Id="rId14" Type="http://schemas.openxmlformats.org/officeDocument/2006/relationships/slideLayout" Target="../slideLayouts/slideLayout183.xml"/><Relationship Id="rId22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3.xml"/><Relationship Id="rId7" Type="http://schemas.openxmlformats.org/officeDocument/2006/relationships/theme" Target="../theme/theme13.xml"/><Relationship Id="rId2" Type="http://schemas.openxmlformats.org/officeDocument/2006/relationships/slideLayout" Target="../slideLayouts/slideLayout192.xml"/><Relationship Id="rId1" Type="http://schemas.openxmlformats.org/officeDocument/2006/relationships/slideLayout" Target="../slideLayouts/slideLayout191.xml"/><Relationship Id="rId6" Type="http://schemas.openxmlformats.org/officeDocument/2006/relationships/slideLayout" Target="../slideLayouts/slideLayout196.xml"/><Relationship Id="rId5" Type="http://schemas.openxmlformats.org/officeDocument/2006/relationships/slideLayout" Target="../slideLayouts/slideLayout195.xml"/><Relationship Id="rId4" Type="http://schemas.openxmlformats.org/officeDocument/2006/relationships/slideLayout" Target="../slideLayouts/slideLayout194.xml"/></Relationships>
</file>

<file path=ppt/slideMasters/_rels/slideMaster1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09.xml"/><Relationship Id="rId18" Type="http://schemas.openxmlformats.org/officeDocument/2006/relationships/slideLayout" Target="../slideLayouts/slideLayout214.xml"/><Relationship Id="rId26" Type="http://schemas.openxmlformats.org/officeDocument/2006/relationships/slideLayout" Target="../slideLayouts/slideLayout222.xml"/><Relationship Id="rId3" Type="http://schemas.openxmlformats.org/officeDocument/2006/relationships/slideLayout" Target="../slideLayouts/slideLayout199.xml"/><Relationship Id="rId21" Type="http://schemas.openxmlformats.org/officeDocument/2006/relationships/slideLayout" Target="../slideLayouts/slideLayout217.xml"/><Relationship Id="rId34" Type="http://schemas.openxmlformats.org/officeDocument/2006/relationships/slideLayout" Target="../slideLayouts/slideLayout230.xml"/><Relationship Id="rId7" Type="http://schemas.openxmlformats.org/officeDocument/2006/relationships/slideLayout" Target="../slideLayouts/slideLayout203.xml"/><Relationship Id="rId12" Type="http://schemas.openxmlformats.org/officeDocument/2006/relationships/slideLayout" Target="../slideLayouts/slideLayout208.xml"/><Relationship Id="rId17" Type="http://schemas.openxmlformats.org/officeDocument/2006/relationships/slideLayout" Target="../slideLayouts/slideLayout213.xml"/><Relationship Id="rId25" Type="http://schemas.openxmlformats.org/officeDocument/2006/relationships/slideLayout" Target="../slideLayouts/slideLayout221.xml"/><Relationship Id="rId33" Type="http://schemas.openxmlformats.org/officeDocument/2006/relationships/slideLayout" Target="../slideLayouts/slideLayout229.xml"/><Relationship Id="rId2" Type="http://schemas.openxmlformats.org/officeDocument/2006/relationships/slideLayout" Target="../slideLayouts/slideLayout198.xml"/><Relationship Id="rId16" Type="http://schemas.openxmlformats.org/officeDocument/2006/relationships/slideLayout" Target="../slideLayouts/slideLayout212.xml"/><Relationship Id="rId20" Type="http://schemas.openxmlformats.org/officeDocument/2006/relationships/slideLayout" Target="../slideLayouts/slideLayout216.xml"/><Relationship Id="rId29" Type="http://schemas.openxmlformats.org/officeDocument/2006/relationships/slideLayout" Target="../slideLayouts/slideLayout225.xml"/><Relationship Id="rId1" Type="http://schemas.openxmlformats.org/officeDocument/2006/relationships/slideLayout" Target="../slideLayouts/slideLayout197.xml"/><Relationship Id="rId6" Type="http://schemas.openxmlformats.org/officeDocument/2006/relationships/slideLayout" Target="../slideLayouts/slideLayout202.xml"/><Relationship Id="rId11" Type="http://schemas.openxmlformats.org/officeDocument/2006/relationships/slideLayout" Target="../slideLayouts/slideLayout207.xml"/><Relationship Id="rId24" Type="http://schemas.openxmlformats.org/officeDocument/2006/relationships/slideLayout" Target="../slideLayouts/slideLayout220.xml"/><Relationship Id="rId32" Type="http://schemas.openxmlformats.org/officeDocument/2006/relationships/slideLayout" Target="../slideLayouts/slideLayout228.xml"/><Relationship Id="rId5" Type="http://schemas.openxmlformats.org/officeDocument/2006/relationships/slideLayout" Target="../slideLayouts/slideLayout201.xml"/><Relationship Id="rId15" Type="http://schemas.openxmlformats.org/officeDocument/2006/relationships/slideLayout" Target="../slideLayouts/slideLayout211.xml"/><Relationship Id="rId23" Type="http://schemas.openxmlformats.org/officeDocument/2006/relationships/slideLayout" Target="../slideLayouts/slideLayout219.xml"/><Relationship Id="rId28" Type="http://schemas.openxmlformats.org/officeDocument/2006/relationships/slideLayout" Target="../slideLayouts/slideLayout224.xml"/><Relationship Id="rId36" Type="http://schemas.openxmlformats.org/officeDocument/2006/relationships/theme" Target="../theme/theme14.xml"/><Relationship Id="rId10" Type="http://schemas.openxmlformats.org/officeDocument/2006/relationships/slideLayout" Target="../slideLayouts/slideLayout206.xml"/><Relationship Id="rId19" Type="http://schemas.openxmlformats.org/officeDocument/2006/relationships/slideLayout" Target="../slideLayouts/slideLayout215.xml"/><Relationship Id="rId31" Type="http://schemas.openxmlformats.org/officeDocument/2006/relationships/slideLayout" Target="../slideLayouts/slideLayout227.xml"/><Relationship Id="rId4" Type="http://schemas.openxmlformats.org/officeDocument/2006/relationships/slideLayout" Target="../slideLayouts/slideLayout200.xml"/><Relationship Id="rId9" Type="http://schemas.openxmlformats.org/officeDocument/2006/relationships/slideLayout" Target="../slideLayouts/slideLayout205.xml"/><Relationship Id="rId14" Type="http://schemas.openxmlformats.org/officeDocument/2006/relationships/slideLayout" Target="../slideLayouts/slideLayout210.xml"/><Relationship Id="rId22" Type="http://schemas.openxmlformats.org/officeDocument/2006/relationships/slideLayout" Target="../slideLayouts/slideLayout218.xml"/><Relationship Id="rId27" Type="http://schemas.openxmlformats.org/officeDocument/2006/relationships/slideLayout" Target="../slideLayouts/slideLayout223.xml"/><Relationship Id="rId30" Type="http://schemas.openxmlformats.org/officeDocument/2006/relationships/slideLayout" Target="../slideLayouts/slideLayout226.xml"/><Relationship Id="rId35" Type="http://schemas.openxmlformats.org/officeDocument/2006/relationships/slideLayout" Target="../slideLayouts/slideLayout231.xml"/><Relationship Id="rId8" Type="http://schemas.openxmlformats.org/officeDocument/2006/relationships/slideLayout" Target="../slideLayouts/slideLayout20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5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theme" Target="../theme/theme16.xml"/><Relationship Id="rId5" Type="http://schemas.openxmlformats.org/officeDocument/2006/relationships/slideLayout" Target="../slideLayouts/slideLayout247.xml"/><Relationship Id="rId4" Type="http://schemas.openxmlformats.org/officeDocument/2006/relationships/slideLayout" Target="../slideLayouts/slideLayout24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5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250.xml"/><Relationship Id="rId7" Type="http://schemas.openxmlformats.org/officeDocument/2006/relationships/slideLayout" Target="../slideLayouts/slideLayout254.xml"/><Relationship Id="rId12" Type="http://schemas.openxmlformats.org/officeDocument/2006/relationships/slideLayout" Target="../slideLayouts/slideLayout259.xml"/><Relationship Id="rId2" Type="http://schemas.openxmlformats.org/officeDocument/2006/relationships/slideLayout" Target="../slideLayouts/slideLayout249.xml"/><Relationship Id="rId1" Type="http://schemas.openxmlformats.org/officeDocument/2006/relationships/slideLayout" Target="../slideLayouts/slideLayout248.xml"/><Relationship Id="rId6" Type="http://schemas.openxmlformats.org/officeDocument/2006/relationships/slideLayout" Target="../slideLayouts/slideLayout253.xml"/><Relationship Id="rId11" Type="http://schemas.openxmlformats.org/officeDocument/2006/relationships/slideLayout" Target="../slideLayouts/slideLayout258.xml"/><Relationship Id="rId5" Type="http://schemas.openxmlformats.org/officeDocument/2006/relationships/slideLayout" Target="../slideLayouts/slideLayout252.xml"/><Relationship Id="rId10" Type="http://schemas.openxmlformats.org/officeDocument/2006/relationships/slideLayout" Target="../slideLayouts/slideLayout257.xml"/><Relationship Id="rId4" Type="http://schemas.openxmlformats.org/officeDocument/2006/relationships/slideLayout" Target="../slideLayouts/slideLayout251.xml"/><Relationship Id="rId9" Type="http://schemas.openxmlformats.org/officeDocument/2006/relationships/slideLayout" Target="../slideLayouts/slideLayout256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theme" Target="../theme/theme18.xml"/><Relationship Id="rId3" Type="http://schemas.openxmlformats.org/officeDocument/2006/relationships/slideLayout" Target="../slideLayouts/slideLayout262.xml"/><Relationship Id="rId7" Type="http://schemas.openxmlformats.org/officeDocument/2006/relationships/slideLayout" Target="../slideLayouts/slideLayout266.xml"/><Relationship Id="rId2" Type="http://schemas.openxmlformats.org/officeDocument/2006/relationships/slideLayout" Target="../slideLayouts/slideLayout261.xml"/><Relationship Id="rId1" Type="http://schemas.openxmlformats.org/officeDocument/2006/relationships/slideLayout" Target="../slideLayouts/slideLayout260.xml"/><Relationship Id="rId6" Type="http://schemas.openxmlformats.org/officeDocument/2006/relationships/slideLayout" Target="../slideLayouts/slideLayout265.xml"/><Relationship Id="rId5" Type="http://schemas.openxmlformats.org/officeDocument/2006/relationships/slideLayout" Target="../slideLayouts/slideLayout264.xml"/><Relationship Id="rId4" Type="http://schemas.openxmlformats.org/officeDocument/2006/relationships/slideLayout" Target="../slideLayouts/slideLayout263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4.xml"/><Relationship Id="rId13" Type="http://schemas.openxmlformats.org/officeDocument/2006/relationships/slideLayout" Target="../slideLayouts/slideLayout279.xml"/><Relationship Id="rId3" Type="http://schemas.openxmlformats.org/officeDocument/2006/relationships/slideLayout" Target="../slideLayouts/slideLayout269.xml"/><Relationship Id="rId7" Type="http://schemas.openxmlformats.org/officeDocument/2006/relationships/slideLayout" Target="../slideLayouts/slideLayout273.xml"/><Relationship Id="rId12" Type="http://schemas.openxmlformats.org/officeDocument/2006/relationships/slideLayout" Target="../slideLayouts/slideLayout278.xml"/><Relationship Id="rId2" Type="http://schemas.openxmlformats.org/officeDocument/2006/relationships/slideLayout" Target="../slideLayouts/slideLayout268.xml"/><Relationship Id="rId1" Type="http://schemas.openxmlformats.org/officeDocument/2006/relationships/slideLayout" Target="../slideLayouts/slideLayout267.xml"/><Relationship Id="rId6" Type="http://schemas.openxmlformats.org/officeDocument/2006/relationships/slideLayout" Target="../slideLayouts/slideLayout272.xml"/><Relationship Id="rId11" Type="http://schemas.openxmlformats.org/officeDocument/2006/relationships/slideLayout" Target="../slideLayouts/slideLayout277.xml"/><Relationship Id="rId5" Type="http://schemas.openxmlformats.org/officeDocument/2006/relationships/slideLayout" Target="../slideLayouts/slideLayout271.xml"/><Relationship Id="rId10" Type="http://schemas.openxmlformats.org/officeDocument/2006/relationships/slideLayout" Target="../slideLayouts/slideLayout276.xml"/><Relationship Id="rId4" Type="http://schemas.openxmlformats.org/officeDocument/2006/relationships/slideLayout" Target="../slideLayouts/slideLayout270.xml"/><Relationship Id="rId9" Type="http://schemas.openxmlformats.org/officeDocument/2006/relationships/slideLayout" Target="../slideLayouts/slideLayout275.xml"/><Relationship Id="rId14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2.xml"/><Relationship Id="rId2" Type="http://schemas.openxmlformats.org/officeDocument/2006/relationships/slideLayout" Target="../slideLayouts/slideLayout281.xml"/><Relationship Id="rId1" Type="http://schemas.openxmlformats.org/officeDocument/2006/relationships/slideLayout" Target="../slideLayouts/slideLayout280.xml"/><Relationship Id="rId6" Type="http://schemas.openxmlformats.org/officeDocument/2006/relationships/theme" Target="../theme/theme20.xml"/><Relationship Id="rId5" Type="http://schemas.openxmlformats.org/officeDocument/2006/relationships/slideLayout" Target="../slideLayouts/slideLayout284.xml"/><Relationship Id="rId4" Type="http://schemas.openxmlformats.org/officeDocument/2006/relationships/slideLayout" Target="../slideLayouts/slideLayout283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287.xml"/><Relationship Id="rId7" Type="http://schemas.openxmlformats.org/officeDocument/2006/relationships/theme" Target="../theme/theme21.xml"/><Relationship Id="rId2" Type="http://schemas.openxmlformats.org/officeDocument/2006/relationships/slideLayout" Target="../slideLayouts/slideLayout286.xml"/><Relationship Id="rId1" Type="http://schemas.openxmlformats.org/officeDocument/2006/relationships/slideLayout" Target="../slideLayouts/slideLayout285.xml"/><Relationship Id="rId6" Type="http://schemas.openxmlformats.org/officeDocument/2006/relationships/slideLayout" Target="../slideLayouts/slideLayout290.xml"/><Relationship Id="rId5" Type="http://schemas.openxmlformats.org/officeDocument/2006/relationships/slideLayout" Target="../slideLayouts/slideLayout289.xml"/><Relationship Id="rId4" Type="http://schemas.openxmlformats.org/officeDocument/2006/relationships/slideLayout" Target="../slideLayouts/slideLayout288.xml"/></Relationships>
</file>

<file path=ppt/slideMasters/_rels/slideMaster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3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292.xml"/><Relationship Id="rId1" Type="http://schemas.openxmlformats.org/officeDocument/2006/relationships/slideLayout" Target="../slideLayouts/slideLayout291.xml"/><Relationship Id="rId6" Type="http://schemas.openxmlformats.org/officeDocument/2006/relationships/theme" Target="../theme/theme22.xml"/><Relationship Id="rId5" Type="http://schemas.openxmlformats.org/officeDocument/2006/relationships/slideLayout" Target="../slideLayouts/slideLayout295.xml"/><Relationship Id="rId4" Type="http://schemas.openxmlformats.org/officeDocument/2006/relationships/slideLayout" Target="../slideLayouts/slideLayout294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3.xml"/><Relationship Id="rId3" Type="http://schemas.openxmlformats.org/officeDocument/2006/relationships/slideLayout" Target="../slideLayouts/slideLayout298.xml"/><Relationship Id="rId7" Type="http://schemas.openxmlformats.org/officeDocument/2006/relationships/slideLayout" Target="../slideLayouts/slideLayout302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97.xml"/><Relationship Id="rId1" Type="http://schemas.openxmlformats.org/officeDocument/2006/relationships/slideLayout" Target="../slideLayouts/slideLayout296.xml"/><Relationship Id="rId6" Type="http://schemas.openxmlformats.org/officeDocument/2006/relationships/slideLayout" Target="../slideLayouts/slideLayout301.xml"/><Relationship Id="rId11" Type="http://schemas.openxmlformats.org/officeDocument/2006/relationships/slideLayout" Target="../slideLayouts/slideLayout306.xml"/><Relationship Id="rId5" Type="http://schemas.openxmlformats.org/officeDocument/2006/relationships/slideLayout" Target="../slideLayouts/slideLayout300.xml"/><Relationship Id="rId10" Type="http://schemas.openxmlformats.org/officeDocument/2006/relationships/slideLayout" Target="../slideLayouts/slideLayout305.xml"/><Relationship Id="rId4" Type="http://schemas.openxmlformats.org/officeDocument/2006/relationships/slideLayout" Target="../slideLayouts/slideLayout299.xml"/><Relationship Id="rId9" Type="http://schemas.openxmlformats.org/officeDocument/2006/relationships/slideLayout" Target="../slideLayouts/slideLayout304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55.xml"/><Relationship Id="rId39" Type="http://schemas.openxmlformats.org/officeDocument/2006/relationships/theme" Target="../theme/theme3.xml"/><Relationship Id="rId21" Type="http://schemas.openxmlformats.org/officeDocument/2006/relationships/slideLayout" Target="../slideLayouts/slideLayout50.xml"/><Relationship Id="rId34" Type="http://schemas.openxmlformats.org/officeDocument/2006/relationships/slideLayout" Target="../slideLayouts/slideLayout63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62.xml"/><Relationship Id="rId38" Type="http://schemas.openxmlformats.org/officeDocument/2006/relationships/slideLayout" Target="../slideLayouts/slideLayout67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29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61.xml"/><Relationship Id="rId37" Type="http://schemas.openxmlformats.org/officeDocument/2006/relationships/slideLayout" Target="../slideLayouts/slideLayout66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52.xml"/><Relationship Id="rId28" Type="http://schemas.openxmlformats.org/officeDocument/2006/relationships/slideLayout" Target="../slideLayouts/slideLayout57.xml"/><Relationship Id="rId36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31" Type="http://schemas.openxmlformats.org/officeDocument/2006/relationships/slideLayout" Target="../slideLayouts/slideLayout60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51.xml"/><Relationship Id="rId27" Type="http://schemas.openxmlformats.org/officeDocument/2006/relationships/slideLayout" Target="../slideLayouts/slideLayout56.xml"/><Relationship Id="rId30" Type="http://schemas.openxmlformats.org/officeDocument/2006/relationships/slideLayout" Target="../slideLayouts/slideLayout59.xml"/><Relationship Id="rId35" Type="http://schemas.openxmlformats.org/officeDocument/2006/relationships/slideLayout" Target="../slideLayouts/slideLayout64.xml"/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1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70.xml"/><Relationship Id="rId21" Type="http://schemas.openxmlformats.org/officeDocument/2006/relationships/slideLayout" Target="../slideLayouts/slideLayout88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84.xml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20" Type="http://schemas.openxmlformats.org/officeDocument/2006/relationships/slideLayout" Target="../slideLayouts/slideLayout87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77.xml"/><Relationship Id="rId19" Type="http://schemas.openxmlformats.org/officeDocument/2006/relationships/slideLayout" Target="../slideLayouts/slideLayout86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Relationship Id="rId2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1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93.xml"/><Relationship Id="rId4" Type="http://schemas.openxmlformats.org/officeDocument/2006/relationships/slideLayout" Target="../slideLayouts/slideLayout9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7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microsoft.com/office/2007/relationships/hdphoto" Target="../media/hdphoto2.wdp"/><Relationship Id="rId5" Type="http://schemas.openxmlformats.org/officeDocument/2006/relationships/slideLayout" Target="../slideLayouts/slideLayout106.xml"/><Relationship Id="rId10" Type="http://schemas.openxmlformats.org/officeDocument/2006/relationships/image" Target="../media/image36.png"/><Relationship Id="rId4" Type="http://schemas.openxmlformats.org/officeDocument/2006/relationships/slideLayout" Target="../slideLayouts/slideLayout105.xml"/><Relationship Id="rId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1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9.xml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FF0AD9-9F6D-FD4A-A45F-D457A019F8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420" y="6356350"/>
            <a:ext cx="27431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BBE7A-7C99-1F4D-BB52-C01C754ADC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859" y="6356350"/>
            <a:ext cx="41142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56E231-C31E-E14B-BA54-81939A83F9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461" y="6356350"/>
            <a:ext cx="27431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A2A499-3205-FB4F-AA31-E3BDDC9B125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1EB4DAC-916D-994E-A44B-76DD1C97C6BA}"/>
              </a:ext>
            </a:extLst>
          </p:cNvPr>
          <p:cNvSpPr/>
          <p:nvPr userDrawn="1"/>
        </p:nvSpPr>
        <p:spPr>
          <a:xfrm>
            <a:off x="1" y="0"/>
            <a:ext cx="4552175" cy="6858000"/>
          </a:xfrm>
          <a:prstGeom prst="rect">
            <a:avLst/>
          </a:prstGeom>
          <a:solidFill>
            <a:srgbClr val="2C3744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</p:spTree>
    <p:extLst>
      <p:ext uri="{BB962C8B-B14F-4D97-AF65-F5344CB8AC3E}">
        <p14:creationId xmlns:p14="http://schemas.microsoft.com/office/powerpoint/2010/main" val="667867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0" r:id="rId19"/>
    <p:sldLayoutId id="2147483701" r:id="rId20"/>
    <p:sldLayoutId id="2147483702" r:id="rId21"/>
    <p:sldLayoutId id="2147483703" r:id="rId22"/>
    <p:sldLayoutId id="2147484054" r:id="rId23"/>
  </p:sldLayoutIdLst>
  <p:hf hdr="0" ftr="0" dt="0"/>
  <p:txStyles>
    <p:titleStyle>
      <a:lvl1pPr algn="l" defTabSz="457189" rtl="0" eaLnBrk="1" latinLnBrk="0" hangingPunct="1">
        <a:lnSpc>
          <a:spcPct val="90000"/>
        </a:lnSpc>
        <a:spcBef>
          <a:spcPct val="0"/>
        </a:spcBef>
        <a:buNone/>
        <a:defRPr sz="3000" b="0" i="0" kern="1200">
          <a:solidFill>
            <a:srgbClr val="76B2AF"/>
          </a:solidFill>
          <a:latin typeface="Frutiger LT Std 57 Condensed" panose="020B0606020204020204" pitchFamily="34" charset="77"/>
          <a:ea typeface="+mj-ea"/>
          <a:cs typeface="+mj-cs"/>
        </a:defRPr>
      </a:lvl1pPr>
    </p:titleStyle>
    <p:bodyStyle>
      <a:lvl1pPr marL="243675" indent="-227801" algn="l" defTabSz="45718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000" kern="1200">
          <a:solidFill>
            <a:srgbClr val="2C3744"/>
          </a:solidFill>
          <a:latin typeface="Frutiger45-Light" panose="020B0400000000000000" pitchFamily="34" charset="0"/>
          <a:ea typeface="+mn-ea"/>
          <a:cs typeface="+mn-cs"/>
        </a:defRPr>
      </a:lvl1pPr>
      <a:lvl2pPr marL="342891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1800" kern="1200">
          <a:solidFill>
            <a:srgbClr val="2C3744"/>
          </a:solidFill>
          <a:latin typeface="Frutiger45-Light" panose="020B0400000000000000" pitchFamily="34" charset="0"/>
          <a:ea typeface="+mn-ea"/>
          <a:cs typeface="+mn-cs"/>
        </a:defRPr>
      </a:lvl2pPr>
      <a:lvl3pPr marL="571486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1600" kern="1200">
          <a:solidFill>
            <a:srgbClr val="2C3744"/>
          </a:solidFill>
          <a:latin typeface="Frutiger45-Light" panose="020B0400000000000000" pitchFamily="34" charset="0"/>
          <a:ea typeface="+mn-ea"/>
          <a:cs typeface="+mn-cs"/>
        </a:defRPr>
      </a:lvl3pPr>
      <a:lvl4pPr marL="800080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1400" kern="1200">
          <a:solidFill>
            <a:srgbClr val="2C3744"/>
          </a:solidFill>
          <a:latin typeface="Frutiger45-Light" panose="020B0400000000000000" pitchFamily="34" charset="0"/>
          <a:ea typeface="+mn-ea"/>
          <a:cs typeface="+mn-cs"/>
        </a:defRPr>
      </a:lvl4pPr>
      <a:lvl5pPr marL="1028674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1400" kern="1200">
          <a:solidFill>
            <a:srgbClr val="2C3744"/>
          </a:solidFill>
          <a:latin typeface="Frutiger45-Light" panose="020B0400000000000000" pitchFamily="34" charset="0"/>
          <a:ea typeface="+mn-ea"/>
          <a:cs typeface="+mn-cs"/>
        </a:defRPr>
      </a:lvl5pPr>
      <a:lvl6pPr marL="1257269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863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457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051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594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189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783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377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2971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566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160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754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FF0AD9-9F6D-FD4A-A45F-D457A019F8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420" y="6356350"/>
            <a:ext cx="27431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BBE7A-7C99-1F4D-BB52-C01C754ADC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859" y="6356350"/>
            <a:ext cx="41142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56E231-C31E-E14B-BA54-81939A83F9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461" y="6356350"/>
            <a:ext cx="27431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A2A499-3205-FB4F-AA31-E3BDDC9B125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1A32B53-347C-2941-B3DF-2BFD28FAF007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2629" y="6041573"/>
            <a:ext cx="4268272" cy="6457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1EB4DAC-916D-994E-A44B-76DD1C97C6BA}"/>
              </a:ext>
            </a:extLst>
          </p:cNvPr>
          <p:cNvSpPr/>
          <p:nvPr userDrawn="1"/>
        </p:nvSpPr>
        <p:spPr>
          <a:xfrm>
            <a:off x="1" y="0"/>
            <a:ext cx="4552175" cy="6858000"/>
          </a:xfrm>
          <a:prstGeom prst="rect">
            <a:avLst/>
          </a:prstGeom>
          <a:solidFill>
            <a:srgbClr val="EA8B5C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B90D02-81DF-46E9-9983-90E6C538BF3C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tx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tx1"/>
              </a:solidFill>
              <a:latin typeface="Frutiger LT Std 65" panose="020B0703030504020204" pitchFamily="34" charset="77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3781955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</p:sldLayoutIdLst>
  <p:hf hdr="0" ftr="0" dt="0"/>
  <p:txStyles>
    <p:titleStyle>
      <a:lvl1pPr algn="l" defTabSz="457189" rtl="0" eaLnBrk="1" latinLnBrk="0" hangingPunct="1">
        <a:lnSpc>
          <a:spcPct val="90000"/>
        </a:lnSpc>
        <a:spcBef>
          <a:spcPct val="0"/>
        </a:spcBef>
        <a:buNone/>
        <a:defRPr sz="3000" b="0" i="0" kern="1200">
          <a:solidFill>
            <a:srgbClr val="EA8B5C"/>
          </a:solidFill>
          <a:latin typeface="Frutiger LT Std 57 Condensed" panose="020B0606020204020204" pitchFamily="34" charset="77"/>
          <a:ea typeface="+mj-ea"/>
          <a:cs typeface="+mj-cs"/>
        </a:defRPr>
      </a:lvl1pPr>
    </p:titleStyle>
    <p:bodyStyle>
      <a:lvl1pPr marL="227801" indent="-211927" algn="l" defTabSz="45718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000" kern="1200">
          <a:solidFill>
            <a:srgbClr val="2C3744"/>
          </a:solidFill>
          <a:latin typeface="Frutiger45-Light" panose="020B0400000000000000" pitchFamily="34" charset="0"/>
          <a:ea typeface="+mn-ea"/>
          <a:cs typeface="+mn-cs"/>
        </a:defRPr>
      </a:lvl1pPr>
      <a:lvl2pPr marL="342891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1800" kern="1200">
          <a:solidFill>
            <a:srgbClr val="2C3744"/>
          </a:solidFill>
          <a:latin typeface="Frutiger45-Light" panose="020B0400000000000000" pitchFamily="34" charset="0"/>
          <a:ea typeface="+mn-ea"/>
          <a:cs typeface="+mn-cs"/>
        </a:defRPr>
      </a:lvl2pPr>
      <a:lvl3pPr marL="571486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1600" kern="1200">
          <a:solidFill>
            <a:srgbClr val="2C3744"/>
          </a:solidFill>
          <a:latin typeface="Frutiger45-Light" panose="020B0400000000000000" pitchFamily="34" charset="0"/>
          <a:ea typeface="+mn-ea"/>
          <a:cs typeface="+mn-cs"/>
        </a:defRPr>
      </a:lvl3pPr>
      <a:lvl4pPr marL="800080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1400" kern="1200">
          <a:solidFill>
            <a:srgbClr val="2C3744"/>
          </a:solidFill>
          <a:latin typeface="Frutiger45-Light" panose="020B0400000000000000" pitchFamily="34" charset="0"/>
          <a:ea typeface="+mn-ea"/>
          <a:cs typeface="+mn-cs"/>
        </a:defRPr>
      </a:lvl4pPr>
      <a:lvl5pPr marL="1028674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1400" kern="1200">
          <a:solidFill>
            <a:srgbClr val="2C3744"/>
          </a:solidFill>
          <a:latin typeface="Frutiger45-Light" panose="020B0400000000000000" pitchFamily="34" charset="0"/>
          <a:ea typeface="+mn-ea"/>
          <a:cs typeface="+mn-cs"/>
        </a:defRPr>
      </a:lvl5pPr>
      <a:lvl6pPr marL="1257269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863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457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051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594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189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783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377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2971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566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160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754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FF0AD9-9F6D-FD4A-A45F-D457A019F8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420" y="6356350"/>
            <a:ext cx="27431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BBE7A-7C99-1F4D-BB52-C01C754ADC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859" y="6356350"/>
            <a:ext cx="41142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56E231-C31E-E14B-BA54-81939A83F9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461" y="6356350"/>
            <a:ext cx="27431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A2A499-3205-FB4F-AA31-E3BDDC9B125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1EB4DAC-916D-994E-A44B-76DD1C97C6BA}"/>
              </a:ext>
            </a:extLst>
          </p:cNvPr>
          <p:cNvSpPr/>
          <p:nvPr userDrawn="1"/>
        </p:nvSpPr>
        <p:spPr>
          <a:xfrm>
            <a:off x="1" y="0"/>
            <a:ext cx="4552175" cy="6858000"/>
          </a:xfrm>
          <a:prstGeom prst="rect">
            <a:avLst/>
          </a:prstGeom>
          <a:solidFill>
            <a:srgbClr val="6C9357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56B733-AE16-4877-93AE-2043EDDD745E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tx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tx1"/>
              </a:solidFill>
              <a:latin typeface="Frutiger LT Std 65" panose="020B0703030504020204" pitchFamily="34" charset="77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1752377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  <p:sldLayoutId id="2147483884" r:id="rId12"/>
    <p:sldLayoutId id="2147483885" r:id="rId13"/>
    <p:sldLayoutId id="2147483886" r:id="rId14"/>
    <p:sldLayoutId id="2147483887" r:id="rId15"/>
    <p:sldLayoutId id="2147483888" r:id="rId16"/>
    <p:sldLayoutId id="2147483889" r:id="rId17"/>
    <p:sldLayoutId id="2147483890" r:id="rId18"/>
    <p:sldLayoutId id="2147483891" r:id="rId19"/>
    <p:sldLayoutId id="2147483892" r:id="rId20"/>
    <p:sldLayoutId id="2147483893" r:id="rId21"/>
    <p:sldLayoutId id="2147483894" r:id="rId22"/>
    <p:sldLayoutId id="2147483895" r:id="rId23"/>
    <p:sldLayoutId id="2147483896" r:id="rId24"/>
    <p:sldLayoutId id="2147483897" r:id="rId25"/>
    <p:sldLayoutId id="2147483898" r:id="rId26"/>
    <p:sldLayoutId id="2147483899" r:id="rId27"/>
    <p:sldLayoutId id="2147483900" r:id="rId28"/>
    <p:sldLayoutId id="2147483901" r:id="rId29"/>
    <p:sldLayoutId id="2147483902" r:id="rId30"/>
    <p:sldLayoutId id="2147483903" r:id="rId31"/>
    <p:sldLayoutId id="2147483904" r:id="rId32"/>
    <p:sldLayoutId id="2147483905" r:id="rId33"/>
    <p:sldLayoutId id="2147483906" r:id="rId34"/>
    <p:sldLayoutId id="2147483907" r:id="rId35"/>
    <p:sldLayoutId id="2147483908" r:id="rId36"/>
    <p:sldLayoutId id="2147483909" r:id="rId37"/>
    <p:sldLayoutId id="2147483983" r:id="rId38"/>
  </p:sldLayoutIdLst>
  <p:hf hdr="0" ftr="0" dt="0"/>
  <p:txStyles>
    <p:titleStyle>
      <a:lvl1pPr algn="l" defTabSz="457189" rtl="0" eaLnBrk="1" latinLnBrk="0" hangingPunct="1">
        <a:lnSpc>
          <a:spcPct val="90000"/>
        </a:lnSpc>
        <a:spcBef>
          <a:spcPct val="0"/>
        </a:spcBef>
        <a:buNone/>
        <a:defRPr sz="3000" b="0" i="0" kern="1200">
          <a:solidFill>
            <a:srgbClr val="6C9357"/>
          </a:solidFill>
          <a:latin typeface="Frutiger LT Std 57 Condensed" panose="020B0606020204020204" pitchFamily="34" charset="77"/>
          <a:ea typeface="+mj-ea"/>
          <a:cs typeface="+mj-cs"/>
        </a:defRPr>
      </a:lvl1pPr>
    </p:titleStyle>
    <p:bodyStyle>
      <a:lvl1pPr marL="114297" indent="-114297" algn="l" defTabSz="45718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rgbClr val="2C3744"/>
          </a:solidFill>
          <a:latin typeface="Frutiger45-Light" panose="020B0400000000000000" pitchFamily="34" charset="0"/>
          <a:ea typeface="+mn-ea"/>
          <a:cs typeface="+mn-cs"/>
        </a:defRPr>
      </a:lvl1pPr>
      <a:lvl2pPr marL="342891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2000" kern="1200">
          <a:solidFill>
            <a:srgbClr val="2C3744"/>
          </a:solidFill>
          <a:latin typeface="Frutiger45-Light" panose="020B0400000000000000" pitchFamily="34" charset="0"/>
          <a:ea typeface="+mn-ea"/>
          <a:cs typeface="+mn-cs"/>
        </a:defRPr>
      </a:lvl2pPr>
      <a:lvl3pPr marL="571486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1800" kern="1200">
          <a:solidFill>
            <a:srgbClr val="2C3744"/>
          </a:solidFill>
          <a:latin typeface="Frutiger45-Light" panose="020B0400000000000000" pitchFamily="34" charset="0"/>
          <a:ea typeface="+mn-ea"/>
          <a:cs typeface="+mn-cs"/>
        </a:defRPr>
      </a:lvl3pPr>
      <a:lvl4pPr marL="800080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1600" kern="1200">
          <a:solidFill>
            <a:srgbClr val="2C3744"/>
          </a:solidFill>
          <a:latin typeface="Frutiger45-Light" panose="020B0400000000000000" pitchFamily="34" charset="0"/>
          <a:ea typeface="+mn-ea"/>
          <a:cs typeface="+mn-cs"/>
        </a:defRPr>
      </a:lvl4pPr>
      <a:lvl5pPr marL="1028674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1600" kern="1200">
          <a:solidFill>
            <a:srgbClr val="2C3744"/>
          </a:solidFill>
          <a:latin typeface="Frutiger45-Light" panose="020B0400000000000000" pitchFamily="34" charset="0"/>
          <a:ea typeface="+mn-ea"/>
          <a:cs typeface="+mn-cs"/>
        </a:defRPr>
      </a:lvl5pPr>
      <a:lvl6pPr marL="1257269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863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457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051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594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189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783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377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2971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566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160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754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FF0AD9-9F6D-FD4A-A45F-D457A019F8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420" y="6356350"/>
            <a:ext cx="27431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BBE7A-7C99-1F4D-BB52-C01C754ADC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859" y="6356350"/>
            <a:ext cx="41142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56E231-C31E-E14B-BA54-81939A83F9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461" y="6356350"/>
            <a:ext cx="27431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A2A499-3205-FB4F-AA31-E3BDDC9B125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1EB4DAC-916D-994E-A44B-76DD1C97C6BA}"/>
              </a:ext>
            </a:extLst>
          </p:cNvPr>
          <p:cNvSpPr/>
          <p:nvPr userDrawn="1"/>
        </p:nvSpPr>
        <p:spPr>
          <a:xfrm>
            <a:off x="1" y="0"/>
            <a:ext cx="4552175" cy="6858000"/>
          </a:xfrm>
          <a:prstGeom prst="rect">
            <a:avLst/>
          </a:prstGeom>
          <a:solidFill>
            <a:srgbClr val="D3AA46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2DA9BC-2A52-4970-AF06-69B102DC6556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tx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tx1"/>
              </a:solidFill>
              <a:latin typeface="Frutiger LT Std 65" panose="020B0703030504020204" pitchFamily="34" charset="77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2696148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  <p:sldLayoutId id="2147483919" r:id="rId9"/>
    <p:sldLayoutId id="2147483920" r:id="rId10"/>
    <p:sldLayoutId id="2147483921" r:id="rId11"/>
    <p:sldLayoutId id="2147483922" r:id="rId12"/>
    <p:sldLayoutId id="2147483923" r:id="rId13"/>
    <p:sldLayoutId id="2147483924" r:id="rId14"/>
    <p:sldLayoutId id="2147483926" r:id="rId15"/>
    <p:sldLayoutId id="2147483927" r:id="rId16"/>
    <p:sldLayoutId id="2147483928" r:id="rId17"/>
    <p:sldLayoutId id="2147483929" r:id="rId18"/>
    <p:sldLayoutId id="2147483930" r:id="rId19"/>
    <p:sldLayoutId id="2147483931" r:id="rId20"/>
    <p:sldLayoutId id="2147483932" r:id="rId21"/>
  </p:sldLayoutIdLst>
  <p:hf hdr="0" ftr="0" dt="0"/>
  <p:txStyles>
    <p:titleStyle>
      <a:lvl1pPr algn="l" defTabSz="457189" rtl="0" eaLnBrk="1" latinLnBrk="0" hangingPunct="1">
        <a:lnSpc>
          <a:spcPct val="90000"/>
        </a:lnSpc>
        <a:spcBef>
          <a:spcPct val="0"/>
        </a:spcBef>
        <a:buNone/>
        <a:defRPr sz="3000" b="0" i="0" kern="1200">
          <a:solidFill>
            <a:srgbClr val="D3AA46"/>
          </a:solidFill>
          <a:latin typeface="Frutiger LT Std 57 Condensed" panose="020B0606020204020204" pitchFamily="34" charset="77"/>
          <a:ea typeface="+mj-ea"/>
          <a:cs typeface="+mj-cs"/>
        </a:defRPr>
      </a:lvl1pPr>
    </p:titleStyle>
    <p:bodyStyle>
      <a:lvl1pPr marL="114297" indent="-114297" algn="l" defTabSz="45718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2C3744"/>
          </a:solidFill>
          <a:latin typeface="Frutiger45-Light" panose="020B0400000000000000" pitchFamily="34" charset="0"/>
          <a:ea typeface="+mn-ea"/>
          <a:cs typeface="+mn-cs"/>
        </a:defRPr>
      </a:lvl1pPr>
      <a:lvl2pPr marL="342891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1800" kern="1200">
          <a:solidFill>
            <a:srgbClr val="2C3744"/>
          </a:solidFill>
          <a:latin typeface="Frutiger45-Light" panose="020B0400000000000000" pitchFamily="34" charset="0"/>
          <a:ea typeface="+mn-ea"/>
          <a:cs typeface="+mn-cs"/>
        </a:defRPr>
      </a:lvl2pPr>
      <a:lvl3pPr marL="571486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1600" kern="1200">
          <a:solidFill>
            <a:srgbClr val="2C3744"/>
          </a:solidFill>
          <a:latin typeface="Frutiger45-Light" panose="020B0400000000000000" pitchFamily="34" charset="0"/>
          <a:ea typeface="+mn-ea"/>
          <a:cs typeface="+mn-cs"/>
        </a:defRPr>
      </a:lvl3pPr>
      <a:lvl4pPr marL="800080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1400" kern="1200">
          <a:solidFill>
            <a:srgbClr val="2C3744"/>
          </a:solidFill>
          <a:latin typeface="Frutiger45-Light" panose="020B0400000000000000" pitchFamily="34" charset="0"/>
          <a:ea typeface="+mn-ea"/>
          <a:cs typeface="+mn-cs"/>
        </a:defRPr>
      </a:lvl4pPr>
      <a:lvl5pPr marL="1028674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1400" kern="1200">
          <a:solidFill>
            <a:srgbClr val="2C3744"/>
          </a:solidFill>
          <a:latin typeface="Frutiger45-Light" panose="020B0400000000000000" pitchFamily="34" charset="0"/>
          <a:ea typeface="+mn-ea"/>
          <a:cs typeface="+mn-cs"/>
        </a:defRPr>
      </a:lvl5pPr>
      <a:lvl6pPr marL="1257269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863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457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051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594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189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783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377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2971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566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160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754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E74A7EB-BD82-E44C-B0B4-F76EA0045911}"/>
              </a:ext>
            </a:extLst>
          </p:cNvPr>
          <p:cNvSpPr/>
          <p:nvPr userDrawn="1"/>
        </p:nvSpPr>
        <p:spPr>
          <a:xfrm>
            <a:off x="1" y="0"/>
            <a:ext cx="12214865" cy="1774785"/>
          </a:xfrm>
          <a:prstGeom prst="rect">
            <a:avLst/>
          </a:prstGeom>
          <a:solidFill>
            <a:srgbClr val="2C374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C7FDB9-BAA9-8E4D-9EFD-12EF968AAA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420" y="6356350"/>
            <a:ext cx="27431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BAE810-12AF-CA4F-9165-AFACDEA911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859" y="6356350"/>
            <a:ext cx="41142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D0D59A-41DC-264D-B507-E945E9DE6D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461" y="6356350"/>
            <a:ext cx="27431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088212-B0F7-9444-B8A4-5D337EF175C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146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4" r:id="rId1"/>
    <p:sldLayoutId id="2147483935" r:id="rId2"/>
    <p:sldLayoutId id="2147483936" r:id="rId3"/>
    <p:sldLayoutId id="2147483937" r:id="rId4"/>
    <p:sldLayoutId id="2147483938" r:id="rId5"/>
    <p:sldLayoutId id="2147483939" r:id="rId6"/>
  </p:sldLayoutIdLst>
  <p:hf hdr="0" ftr="0" dt="0"/>
  <p:txStyles>
    <p:titleStyle>
      <a:lvl1pPr algn="l" defTabSz="457189" rtl="0" eaLnBrk="1" latinLnBrk="0" hangingPunct="1">
        <a:lnSpc>
          <a:spcPct val="90000"/>
        </a:lnSpc>
        <a:spcBef>
          <a:spcPct val="0"/>
        </a:spcBef>
        <a:buNone/>
        <a:defRPr sz="2400" b="1" i="0" kern="1200">
          <a:solidFill>
            <a:schemeClr val="bg1"/>
          </a:solidFill>
          <a:latin typeface="Frutiger LT Std 65" panose="020B0703030504020204" pitchFamily="34" charset="77"/>
          <a:ea typeface="+mj-ea"/>
          <a:cs typeface="+mj-cs"/>
        </a:defRPr>
      </a:lvl1pPr>
    </p:titleStyle>
    <p:bodyStyle>
      <a:lvl1pPr marL="114297" indent="-114297" algn="l" defTabSz="45718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71486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800080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4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269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863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457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051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594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189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783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377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2971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566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160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754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FF0AD9-9F6D-FD4A-A45F-D457A019F8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420" y="6356350"/>
            <a:ext cx="27431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BBE7A-7C99-1F4D-BB52-C01C754ADC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859" y="6356350"/>
            <a:ext cx="41142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56E231-C31E-E14B-BA54-81939A83F9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461" y="6356350"/>
            <a:ext cx="27431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A2A499-3205-FB4F-AA31-E3BDDC9B125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1EB4DAC-916D-994E-A44B-76DD1C97C6BA}"/>
              </a:ext>
            </a:extLst>
          </p:cNvPr>
          <p:cNvSpPr/>
          <p:nvPr userDrawn="1"/>
        </p:nvSpPr>
        <p:spPr>
          <a:xfrm>
            <a:off x="1" y="0"/>
            <a:ext cx="4552175" cy="6858000"/>
          </a:xfrm>
          <a:prstGeom prst="rect">
            <a:avLst/>
          </a:prstGeom>
          <a:solidFill>
            <a:srgbClr val="6C9357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56B733-AE16-4877-93AE-2043EDDD745E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tx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tx1"/>
              </a:solidFill>
              <a:latin typeface="Frutiger LT Std 65" panose="020B0703030504020204" pitchFamily="34" charset="77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4204628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  <p:sldLayoutId id="2147483947" r:id="rId7"/>
    <p:sldLayoutId id="2147483948" r:id="rId8"/>
    <p:sldLayoutId id="2147483949" r:id="rId9"/>
    <p:sldLayoutId id="2147483950" r:id="rId10"/>
    <p:sldLayoutId id="2147483951" r:id="rId11"/>
    <p:sldLayoutId id="2147483952" r:id="rId12"/>
    <p:sldLayoutId id="2147483953" r:id="rId13"/>
    <p:sldLayoutId id="2147483954" r:id="rId14"/>
    <p:sldLayoutId id="2147483955" r:id="rId15"/>
    <p:sldLayoutId id="2147483956" r:id="rId16"/>
    <p:sldLayoutId id="2147483957" r:id="rId17"/>
    <p:sldLayoutId id="2147483958" r:id="rId18"/>
    <p:sldLayoutId id="2147483959" r:id="rId19"/>
    <p:sldLayoutId id="2147483960" r:id="rId20"/>
    <p:sldLayoutId id="2147483961" r:id="rId21"/>
    <p:sldLayoutId id="2147483962" r:id="rId22"/>
    <p:sldLayoutId id="2147483963" r:id="rId23"/>
    <p:sldLayoutId id="2147483964" r:id="rId24"/>
    <p:sldLayoutId id="2147483965" r:id="rId25"/>
    <p:sldLayoutId id="2147483966" r:id="rId26"/>
    <p:sldLayoutId id="2147483967" r:id="rId27"/>
    <p:sldLayoutId id="2147483968" r:id="rId28"/>
    <p:sldLayoutId id="2147483969" r:id="rId29"/>
    <p:sldLayoutId id="2147483970" r:id="rId30"/>
    <p:sldLayoutId id="2147483971" r:id="rId31"/>
    <p:sldLayoutId id="2147483972" r:id="rId32"/>
    <p:sldLayoutId id="2147483973" r:id="rId33"/>
    <p:sldLayoutId id="2147483974" r:id="rId34"/>
    <p:sldLayoutId id="2147483975" r:id="rId35"/>
  </p:sldLayoutIdLst>
  <p:hf hdr="0" ftr="0" dt="0"/>
  <p:txStyles>
    <p:titleStyle>
      <a:lvl1pPr algn="l" defTabSz="457189" rtl="0" eaLnBrk="1" latinLnBrk="0" hangingPunct="1">
        <a:lnSpc>
          <a:spcPct val="90000"/>
        </a:lnSpc>
        <a:spcBef>
          <a:spcPct val="0"/>
        </a:spcBef>
        <a:buNone/>
        <a:defRPr sz="3000" b="0" i="0" kern="1200">
          <a:solidFill>
            <a:srgbClr val="6C9357"/>
          </a:solidFill>
          <a:latin typeface="Frutiger LT Std 57 Condensed" panose="020B0606020204020204" pitchFamily="34" charset="77"/>
          <a:ea typeface="+mj-ea"/>
          <a:cs typeface="+mj-cs"/>
        </a:defRPr>
      </a:lvl1pPr>
    </p:titleStyle>
    <p:bodyStyle>
      <a:lvl1pPr marL="114297" indent="-114297" algn="l" defTabSz="45718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rgbClr val="2C3744"/>
          </a:solidFill>
          <a:latin typeface="Frutiger45-Light" panose="020B0400000000000000" pitchFamily="34" charset="0"/>
          <a:ea typeface="+mn-ea"/>
          <a:cs typeface="+mn-cs"/>
        </a:defRPr>
      </a:lvl1pPr>
      <a:lvl2pPr marL="342891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2000" kern="1200">
          <a:solidFill>
            <a:srgbClr val="2C3744"/>
          </a:solidFill>
          <a:latin typeface="Frutiger45-Light" panose="020B0400000000000000" pitchFamily="34" charset="0"/>
          <a:ea typeface="+mn-ea"/>
          <a:cs typeface="+mn-cs"/>
        </a:defRPr>
      </a:lvl2pPr>
      <a:lvl3pPr marL="571486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1800" kern="1200">
          <a:solidFill>
            <a:srgbClr val="2C3744"/>
          </a:solidFill>
          <a:latin typeface="Frutiger45-Light" panose="020B0400000000000000" pitchFamily="34" charset="0"/>
          <a:ea typeface="+mn-ea"/>
          <a:cs typeface="+mn-cs"/>
        </a:defRPr>
      </a:lvl3pPr>
      <a:lvl4pPr marL="800080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1600" kern="1200">
          <a:solidFill>
            <a:srgbClr val="2C3744"/>
          </a:solidFill>
          <a:latin typeface="Frutiger45-Light" panose="020B0400000000000000" pitchFamily="34" charset="0"/>
          <a:ea typeface="+mn-ea"/>
          <a:cs typeface="+mn-cs"/>
        </a:defRPr>
      </a:lvl4pPr>
      <a:lvl5pPr marL="1028674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1600" kern="1200">
          <a:solidFill>
            <a:srgbClr val="2C3744"/>
          </a:solidFill>
          <a:latin typeface="Frutiger45-Light" panose="020B0400000000000000" pitchFamily="34" charset="0"/>
          <a:ea typeface="+mn-ea"/>
          <a:cs typeface="+mn-cs"/>
        </a:defRPr>
      </a:lvl5pPr>
      <a:lvl6pPr marL="1257269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863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457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051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594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189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783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377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2971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566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160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754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7089B2-556F-488A-AC00-15F0FC8CE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28720F-C03C-4292-B4A8-48E2962F51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968422-032B-4BA2-95B0-66EF6BFE21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52E68-B6DA-486D-B3E0-0BF3EB329CA9}" type="datetimeFigureOut">
              <a:rPr lang="en-GB" smtClean="0"/>
              <a:t>21/11/2019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4EA7CB-2030-4455-802E-44B7366F69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B5A3C0-FFCC-464F-B762-B018F274A0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373413-BE91-4EC0-BEFB-FC059A2B0A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4423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F2CDDB7-1E11-3447-837C-DEF0D03D7F51}"/>
              </a:ext>
            </a:extLst>
          </p:cNvPr>
          <p:cNvSpPr/>
          <p:nvPr userDrawn="1"/>
        </p:nvSpPr>
        <p:spPr>
          <a:xfrm>
            <a:off x="0" y="0"/>
            <a:ext cx="12192000" cy="4836957"/>
          </a:xfrm>
          <a:prstGeom prst="rect">
            <a:avLst/>
          </a:prstGeom>
          <a:solidFill>
            <a:srgbClr val="2C374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F2CCC619-A71A-594B-8565-185ADA2F5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718" y="365125"/>
            <a:ext cx="1051516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7423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</p:sldLayoutIdLst>
  <p:hf hdr="0" ftr="0" dt="0"/>
  <p:txStyles>
    <p:titleStyle>
      <a:lvl1pPr algn="l" defTabSz="45718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Frutiger LT Std 65" panose="020B0703030504020204" pitchFamily="34" charset="77"/>
          <a:ea typeface="+mj-ea"/>
          <a:cs typeface="+mj-cs"/>
        </a:defRPr>
      </a:lvl1pPr>
    </p:titleStyle>
    <p:bodyStyle>
      <a:lvl1pPr marL="114297" indent="-114297" algn="l" defTabSz="45718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71486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800080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4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269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863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457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051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594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189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783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377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2971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566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160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754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7BA539-3654-45DD-BA28-EF208DC8163A}" type="datetimeFigureOut">
              <a:rPr lang="en-GB" smtClean="0"/>
              <a:t>21/11/2019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843504-77AA-4627-96AC-04A5123033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116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  <p:sldLayoutId id="214748401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BBAA4F-6386-8744-84E3-B16FFA2234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420" y="6356350"/>
            <a:ext cx="27431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F4323E-84DF-F643-930A-1C11D53168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859" y="6356350"/>
            <a:ext cx="41142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A87E36-08D4-804A-9C72-5842ED15CD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461" y="6356350"/>
            <a:ext cx="27431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5D583-3E6B-7D4A-9CA3-8224E1A06BB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C82155-242B-104F-98A4-50E9DE729E43}"/>
              </a:ext>
            </a:extLst>
          </p:cNvPr>
          <p:cNvSpPr/>
          <p:nvPr userDrawn="1"/>
        </p:nvSpPr>
        <p:spPr>
          <a:xfrm>
            <a:off x="0" y="0"/>
            <a:ext cx="12214865" cy="1132115"/>
          </a:xfrm>
          <a:prstGeom prst="rect">
            <a:avLst/>
          </a:prstGeom>
          <a:solidFill>
            <a:srgbClr val="2C374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</p:spTree>
    <p:extLst>
      <p:ext uri="{BB962C8B-B14F-4D97-AF65-F5344CB8AC3E}">
        <p14:creationId xmlns:p14="http://schemas.microsoft.com/office/powerpoint/2010/main" val="4128054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7" r:id="rId1"/>
    <p:sldLayoutId id="2147484018" r:id="rId2"/>
    <p:sldLayoutId id="2147484019" r:id="rId3"/>
    <p:sldLayoutId id="2147484020" r:id="rId4"/>
    <p:sldLayoutId id="2147484021" r:id="rId5"/>
    <p:sldLayoutId id="2147484022" r:id="rId6"/>
    <p:sldLayoutId id="2147484023" r:id="rId7"/>
  </p:sldLayoutIdLst>
  <p:hf hdr="0" ftr="0" dt="0"/>
  <p:txStyles>
    <p:titleStyle>
      <a:lvl1pPr algn="l" defTabSz="457189" rtl="0" eaLnBrk="1" latinLnBrk="0" hangingPunct="1">
        <a:lnSpc>
          <a:spcPct val="90000"/>
        </a:lnSpc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4297" indent="-114297" algn="l" defTabSz="45718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71486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800080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4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269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863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457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051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594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189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783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377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2971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566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160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754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7BA539-3654-45DD-BA28-EF208DC8163A}" type="datetimeFigureOut">
              <a:rPr lang="en-GB" smtClean="0"/>
              <a:t>21/11/2019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843504-77AA-4627-96AC-04A5123033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7812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6" r:id="rId1"/>
    <p:sldLayoutId id="2147484027" r:id="rId2"/>
    <p:sldLayoutId id="2147484028" r:id="rId3"/>
    <p:sldLayoutId id="2147484029" r:id="rId4"/>
    <p:sldLayoutId id="2147484030" r:id="rId5"/>
    <p:sldLayoutId id="2147484031" r:id="rId6"/>
    <p:sldLayoutId id="2147484032" r:id="rId7"/>
    <p:sldLayoutId id="2147484033" r:id="rId8"/>
    <p:sldLayoutId id="2147484034" r:id="rId9"/>
    <p:sldLayoutId id="2147484035" r:id="rId10"/>
    <p:sldLayoutId id="2147484036" r:id="rId11"/>
    <p:sldLayoutId id="2147484037" r:id="rId12"/>
    <p:sldLayoutId id="2147484038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F2CDDB7-1E11-3447-837C-DEF0D03D7F51}"/>
              </a:ext>
            </a:extLst>
          </p:cNvPr>
          <p:cNvSpPr/>
          <p:nvPr userDrawn="1"/>
        </p:nvSpPr>
        <p:spPr>
          <a:xfrm>
            <a:off x="0" y="0"/>
            <a:ext cx="12192000" cy="4836957"/>
          </a:xfrm>
          <a:prstGeom prst="rect">
            <a:avLst/>
          </a:prstGeom>
          <a:solidFill>
            <a:srgbClr val="2C374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F2CCC619-A71A-594B-8565-185ADA2F5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718" y="365125"/>
            <a:ext cx="1051516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F7CBAD-E768-4E0E-83BD-881631956A09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tx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tx1"/>
              </a:solidFill>
              <a:latin typeface="Frutiger LT Std 65" panose="020B0703030504020204" pitchFamily="34" charset="77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2088399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859" r:id="rId6"/>
  </p:sldLayoutIdLst>
  <p:hf hdr="0" ftr="0" dt="0"/>
  <p:txStyles>
    <p:titleStyle>
      <a:lvl1pPr algn="l" defTabSz="45718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Frutiger LT Std 65" panose="020B0703030504020204" pitchFamily="34" charset="77"/>
          <a:ea typeface="+mj-ea"/>
          <a:cs typeface="+mj-cs"/>
        </a:defRPr>
      </a:lvl1pPr>
    </p:titleStyle>
    <p:bodyStyle>
      <a:lvl1pPr marL="114297" indent="-114297" algn="l" defTabSz="45718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71486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800080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4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269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863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457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051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594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189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783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377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2971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566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160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754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4CB2FF"/>
                </a:solidFill>
              </a:defRPr>
            </a:lvl1pPr>
          </a:lstStyle>
          <a:p>
            <a:fld id="{9D1B81D1-339F-824C-BF8B-C1100CBE37FC}" type="datetimeFigureOut">
              <a:rPr lang="en-US" smtClean="0"/>
              <a:pPr/>
              <a:t>11/21/2019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4CB2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4CB2FF"/>
                </a:solidFill>
              </a:defRPr>
            </a:lvl1pPr>
          </a:lstStyle>
          <a:p>
            <a:fld id="{15A9F3D0-B985-0345-B86B-74512F5944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225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2" r:id="rId1"/>
    <p:sldLayoutId id="2147484043" r:id="rId2"/>
    <p:sldLayoutId id="2147484044" r:id="rId3"/>
    <p:sldLayoutId id="2147484045" r:id="rId4"/>
    <p:sldLayoutId id="2147484046" r:id="rId5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4C9BDB"/>
          </a:solidFill>
          <a:latin typeface=""/>
          <a:ea typeface="+mj-ea"/>
          <a:cs typeface="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4C9BDB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4C9BDB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4C9BDB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4C9BDB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4C9BDB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E74A7EB-BD82-E44C-B0B4-F76EA0045911}"/>
              </a:ext>
            </a:extLst>
          </p:cNvPr>
          <p:cNvSpPr/>
          <p:nvPr userDrawn="1"/>
        </p:nvSpPr>
        <p:spPr>
          <a:xfrm>
            <a:off x="1" y="0"/>
            <a:ext cx="12214865" cy="1774785"/>
          </a:xfrm>
          <a:prstGeom prst="rect">
            <a:avLst/>
          </a:prstGeom>
          <a:solidFill>
            <a:srgbClr val="2C374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BAE810-12AF-CA4F-9165-AFACDEA911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859" y="6356350"/>
            <a:ext cx="41142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D0D59A-41DC-264D-B507-E945E9DE6D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461" y="6356350"/>
            <a:ext cx="27431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088212-B0F7-9444-B8A4-5D337EF175C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B0AC7F-CB67-804C-8636-8C048C4B1EA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2629" y="6041573"/>
            <a:ext cx="4268272" cy="645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260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8" r:id="rId1"/>
    <p:sldLayoutId id="2147484049" r:id="rId2"/>
    <p:sldLayoutId id="2147484050" r:id="rId3"/>
    <p:sldLayoutId id="2147484051" r:id="rId4"/>
    <p:sldLayoutId id="2147484052" r:id="rId5"/>
    <p:sldLayoutId id="2147484053" r:id="rId6"/>
  </p:sldLayoutIdLst>
  <p:hf hdr="0" ftr="0" dt="0"/>
  <p:txStyles>
    <p:titleStyle>
      <a:lvl1pPr algn="l" defTabSz="457189" rtl="0" eaLnBrk="1" latinLnBrk="0" hangingPunct="1">
        <a:lnSpc>
          <a:spcPct val="90000"/>
        </a:lnSpc>
        <a:spcBef>
          <a:spcPct val="0"/>
        </a:spcBef>
        <a:buNone/>
        <a:defRPr sz="2400" b="1" i="0" kern="1200">
          <a:solidFill>
            <a:schemeClr val="bg1"/>
          </a:solidFill>
          <a:latin typeface="Frutiger LT Std 65" panose="020B0703030504020204" pitchFamily="34" charset="77"/>
          <a:ea typeface="+mj-ea"/>
          <a:cs typeface="+mj-cs"/>
        </a:defRPr>
      </a:lvl1pPr>
    </p:titleStyle>
    <p:bodyStyle>
      <a:lvl1pPr marL="114297" indent="-114297" algn="l" defTabSz="45718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71486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800080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4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269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863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457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051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594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189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783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377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2971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566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160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754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F2CDDB7-1E11-3447-837C-DEF0D03D7F51}"/>
              </a:ext>
            </a:extLst>
          </p:cNvPr>
          <p:cNvSpPr/>
          <p:nvPr userDrawn="1"/>
        </p:nvSpPr>
        <p:spPr>
          <a:xfrm>
            <a:off x="0" y="0"/>
            <a:ext cx="12192000" cy="4836957"/>
          </a:xfrm>
          <a:prstGeom prst="rect">
            <a:avLst/>
          </a:prstGeom>
          <a:solidFill>
            <a:srgbClr val="2C374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DFBCA3-3727-A247-90D2-83464286328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2629" y="6041573"/>
            <a:ext cx="4268272" cy="645772"/>
          </a:xfrm>
          <a:prstGeom prst="rect">
            <a:avLst/>
          </a:prstGeom>
        </p:spPr>
      </p:pic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F2CCC619-A71A-594B-8565-185ADA2F5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718" y="365125"/>
            <a:ext cx="1051516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F7CBAD-E768-4E0E-83BD-881631956A09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tx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tx1"/>
              </a:solidFill>
              <a:latin typeface="Frutiger LT Std 65" panose="020B0703030504020204" pitchFamily="34" charset="77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821104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6" r:id="rId1"/>
    <p:sldLayoutId id="2147484057" r:id="rId2"/>
    <p:sldLayoutId id="2147484058" r:id="rId3"/>
    <p:sldLayoutId id="2147484059" r:id="rId4"/>
    <p:sldLayoutId id="2147484060" r:id="rId5"/>
  </p:sldLayoutIdLst>
  <p:hf hdr="0" ftr="0" dt="0"/>
  <p:txStyles>
    <p:titleStyle>
      <a:lvl1pPr algn="l" defTabSz="45718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Frutiger LT Std 65" panose="020B0703030504020204" pitchFamily="34" charset="77"/>
          <a:ea typeface="+mj-ea"/>
          <a:cs typeface="+mj-cs"/>
        </a:defRPr>
      </a:lvl1pPr>
    </p:titleStyle>
    <p:bodyStyle>
      <a:lvl1pPr marL="114297" indent="-114297" algn="l" defTabSz="45718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71486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800080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4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269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863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457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051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594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189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783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377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2971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566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160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754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208120-7F0A-48A5-B3EA-74510D6FD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F62251-8A0B-4377-B28B-261F200FA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9796D-4BFE-4BF3-AE4E-6D814C0491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3034BC-764C-401C-B5B0-D45F5E2C4CC8}" type="datetimeFigureOut">
              <a:rPr lang="en-GB" smtClean="0"/>
              <a:t>21/11/2019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15ECCE-5867-4AB0-BB1E-0D641A12D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C79020-C966-4B76-982C-8F5D4E3CFF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4DC1B8-DE56-48B3-9954-82830D06222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0198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2" r:id="rId1"/>
    <p:sldLayoutId id="2147484063" r:id="rId2"/>
    <p:sldLayoutId id="2147484064" r:id="rId3"/>
    <p:sldLayoutId id="2147484065" r:id="rId4"/>
    <p:sldLayoutId id="2147484066" r:id="rId5"/>
    <p:sldLayoutId id="2147484067" r:id="rId6"/>
    <p:sldLayoutId id="2147484068" r:id="rId7"/>
    <p:sldLayoutId id="2147484069" r:id="rId8"/>
    <p:sldLayoutId id="2147484070" r:id="rId9"/>
    <p:sldLayoutId id="2147484071" r:id="rId10"/>
    <p:sldLayoutId id="21474840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FF0AD9-9F6D-FD4A-A45F-D457A019F8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420" y="6356350"/>
            <a:ext cx="27431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BBE7A-7C99-1F4D-BB52-C01C754ADC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859" y="6356350"/>
            <a:ext cx="41142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56E231-C31E-E14B-BA54-81939A83F9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461" y="6356350"/>
            <a:ext cx="27431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A2A499-3205-FB4F-AA31-E3BDDC9B125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1EB4DAC-916D-994E-A44B-76DD1C97C6BA}"/>
              </a:ext>
            </a:extLst>
          </p:cNvPr>
          <p:cNvSpPr/>
          <p:nvPr userDrawn="1"/>
        </p:nvSpPr>
        <p:spPr>
          <a:xfrm>
            <a:off x="1" y="0"/>
            <a:ext cx="4552175" cy="6858000"/>
          </a:xfrm>
          <a:prstGeom prst="rect">
            <a:avLst/>
          </a:prstGeom>
          <a:solidFill>
            <a:srgbClr val="6C9357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56B733-AE16-4877-93AE-2043EDDD745E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tx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tx1"/>
              </a:solidFill>
              <a:latin typeface="Frutiger LT Std 65" panose="020B0703030504020204" pitchFamily="34" charset="77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2791998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  <p:sldLayoutId id="2147483727" r:id="rId17"/>
    <p:sldLayoutId id="2147483728" r:id="rId18"/>
    <p:sldLayoutId id="2147483729" r:id="rId19"/>
    <p:sldLayoutId id="2147483730" r:id="rId20"/>
    <p:sldLayoutId id="2147483731" r:id="rId21"/>
    <p:sldLayoutId id="2147483732" r:id="rId22"/>
    <p:sldLayoutId id="2147483733" r:id="rId23"/>
    <p:sldLayoutId id="2147483734" r:id="rId24"/>
    <p:sldLayoutId id="2147483735" r:id="rId25"/>
    <p:sldLayoutId id="2147483736" r:id="rId26"/>
    <p:sldLayoutId id="2147483737" r:id="rId27"/>
    <p:sldLayoutId id="2147483738" r:id="rId28"/>
    <p:sldLayoutId id="2147483739" r:id="rId29"/>
    <p:sldLayoutId id="2147483740" r:id="rId30"/>
    <p:sldLayoutId id="2147483741" r:id="rId31"/>
    <p:sldLayoutId id="2147483742" r:id="rId32"/>
    <p:sldLayoutId id="2147483743" r:id="rId33"/>
    <p:sldLayoutId id="2147483744" r:id="rId34"/>
    <p:sldLayoutId id="2147483745" r:id="rId35"/>
    <p:sldLayoutId id="2147483976" r:id="rId36"/>
    <p:sldLayoutId id="2147483977" r:id="rId37"/>
    <p:sldLayoutId id="2147483979" r:id="rId38"/>
  </p:sldLayoutIdLst>
  <p:hf hdr="0" ftr="0" dt="0"/>
  <p:txStyles>
    <p:titleStyle>
      <a:lvl1pPr algn="l" defTabSz="457189" rtl="0" eaLnBrk="1" latinLnBrk="0" hangingPunct="1">
        <a:lnSpc>
          <a:spcPct val="90000"/>
        </a:lnSpc>
        <a:spcBef>
          <a:spcPct val="0"/>
        </a:spcBef>
        <a:buNone/>
        <a:defRPr sz="3000" b="0" i="0" kern="1200">
          <a:solidFill>
            <a:srgbClr val="6C9357"/>
          </a:solidFill>
          <a:latin typeface="Frutiger LT Std 57 Condensed" panose="020B0606020204020204" pitchFamily="34" charset="77"/>
          <a:ea typeface="+mj-ea"/>
          <a:cs typeface="+mj-cs"/>
        </a:defRPr>
      </a:lvl1pPr>
    </p:titleStyle>
    <p:bodyStyle>
      <a:lvl1pPr marL="114297" indent="-114297" algn="l" defTabSz="45718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rgbClr val="2C3744"/>
          </a:solidFill>
          <a:latin typeface="Frutiger45-Light" panose="020B0400000000000000" pitchFamily="34" charset="0"/>
          <a:ea typeface="+mn-ea"/>
          <a:cs typeface="+mn-cs"/>
        </a:defRPr>
      </a:lvl1pPr>
      <a:lvl2pPr marL="342891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2000" kern="1200">
          <a:solidFill>
            <a:srgbClr val="2C3744"/>
          </a:solidFill>
          <a:latin typeface="Frutiger45-Light" panose="020B0400000000000000" pitchFamily="34" charset="0"/>
          <a:ea typeface="+mn-ea"/>
          <a:cs typeface="+mn-cs"/>
        </a:defRPr>
      </a:lvl2pPr>
      <a:lvl3pPr marL="571486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1800" kern="1200">
          <a:solidFill>
            <a:srgbClr val="2C3744"/>
          </a:solidFill>
          <a:latin typeface="Frutiger45-Light" panose="020B0400000000000000" pitchFamily="34" charset="0"/>
          <a:ea typeface="+mn-ea"/>
          <a:cs typeface="+mn-cs"/>
        </a:defRPr>
      </a:lvl3pPr>
      <a:lvl4pPr marL="800080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1600" kern="1200">
          <a:solidFill>
            <a:srgbClr val="2C3744"/>
          </a:solidFill>
          <a:latin typeface="Frutiger45-Light" panose="020B0400000000000000" pitchFamily="34" charset="0"/>
          <a:ea typeface="+mn-ea"/>
          <a:cs typeface="+mn-cs"/>
        </a:defRPr>
      </a:lvl4pPr>
      <a:lvl5pPr marL="1028674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1600" kern="1200">
          <a:solidFill>
            <a:srgbClr val="2C3744"/>
          </a:solidFill>
          <a:latin typeface="Frutiger45-Light" panose="020B0400000000000000" pitchFamily="34" charset="0"/>
          <a:ea typeface="+mn-ea"/>
          <a:cs typeface="+mn-cs"/>
        </a:defRPr>
      </a:lvl5pPr>
      <a:lvl6pPr marL="1257269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863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457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051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594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189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783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377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2971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566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160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754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FF0AD9-9F6D-FD4A-A45F-D457A019F8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420" y="6356350"/>
            <a:ext cx="27431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BBE7A-7C99-1F4D-BB52-C01C754ADC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859" y="6356350"/>
            <a:ext cx="41142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56E231-C31E-E14B-BA54-81939A83F9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461" y="6356350"/>
            <a:ext cx="27431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A2A499-3205-FB4F-AA31-E3BDDC9B125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1EB4DAC-916D-994E-A44B-76DD1C97C6BA}"/>
              </a:ext>
            </a:extLst>
          </p:cNvPr>
          <p:cNvSpPr/>
          <p:nvPr userDrawn="1"/>
        </p:nvSpPr>
        <p:spPr>
          <a:xfrm>
            <a:off x="1" y="0"/>
            <a:ext cx="4552175" cy="6858000"/>
          </a:xfrm>
          <a:prstGeom prst="rect">
            <a:avLst/>
          </a:prstGeom>
          <a:solidFill>
            <a:srgbClr val="D3AA46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2DA9BC-2A52-4970-AF06-69B102DC6556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tx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tx1"/>
              </a:solidFill>
              <a:latin typeface="Frutiger LT Std 65" panose="020B0703030504020204" pitchFamily="34" charset="77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254061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  <p:sldLayoutId id="2147483761" r:id="rId15"/>
    <p:sldLayoutId id="2147483762" r:id="rId16"/>
    <p:sldLayoutId id="2147483763" r:id="rId17"/>
    <p:sldLayoutId id="2147483764" r:id="rId18"/>
    <p:sldLayoutId id="2147483765" r:id="rId19"/>
    <p:sldLayoutId id="2147483766" r:id="rId20"/>
    <p:sldLayoutId id="2147483767" r:id="rId21"/>
  </p:sldLayoutIdLst>
  <p:hf hdr="0" ftr="0" dt="0"/>
  <p:txStyles>
    <p:titleStyle>
      <a:lvl1pPr algn="l" defTabSz="457189" rtl="0" eaLnBrk="1" latinLnBrk="0" hangingPunct="1">
        <a:lnSpc>
          <a:spcPct val="90000"/>
        </a:lnSpc>
        <a:spcBef>
          <a:spcPct val="0"/>
        </a:spcBef>
        <a:buNone/>
        <a:defRPr sz="3000" b="0" i="0" kern="1200">
          <a:solidFill>
            <a:srgbClr val="D3AA46"/>
          </a:solidFill>
          <a:latin typeface="Frutiger LT Std 57 Condensed" panose="020B0606020204020204" pitchFamily="34" charset="77"/>
          <a:ea typeface="+mj-ea"/>
          <a:cs typeface="+mj-cs"/>
        </a:defRPr>
      </a:lvl1pPr>
    </p:titleStyle>
    <p:bodyStyle>
      <a:lvl1pPr marL="114297" indent="-114297" algn="l" defTabSz="45718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2C3744"/>
          </a:solidFill>
          <a:latin typeface="Frutiger45-Light" panose="020B0400000000000000" pitchFamily="34" charset="0"/>
          <a:ea typeface="+mn-ea"/>
          <a:cs typeface="+mn-cs"/>
        </a:defRPr>
      </a:lvl1pPr>
      <a:lvl2pPr marL="342891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1800" kern="1200">
          <a:solidFill>
            <a:srgbClr val="2C3744"/>
          </a:solidFill>
          <a:latin typeface="Frutiger45-Light" panose="020B0400000000000000" pitchFamily="34" charset="0"/>
          <a:ea typeface="+mn-ea"/>
          <a:cs typeface="+mn-cs"/>
        </a:defRPr>
      </a:lvl2pPr>
      <a:lvl3pPr marL="571486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1600" kern="1200">
          <a:solidFill>
            <a:srgbClr val="2C3744"/>
          </a:solidFill>
          <a:latin typeface="Frutiger45-Light" panose="020B0400000000000000" pitchFamily="34" charset="0"/>
          <a:ea typeface="+mn-ea"/>
          <a:cs typeface="+mn-cs"/>
        </a:defRPr>
      </a:lvl3pPr>
      <a:lvl4pPr marL="800080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1400" kern="1200">
          <a:solidFill>
            <a:srgbClr val="2C3744"/>
          </a:solidFill>
          <a:latin typeface="Frutiger45-Light" panose="020B0400000000000000" pitchFamily="34" charset="0"/>
          <a:ea typeface="+mn-ea"/>
          <a:cs typeface="+mn-cs"/>
        </a:defRPr>
      </a:lvl4pPr>
      <a:lvl5pPr marL="1028674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1400" kern="1200">
          <a:solidFill>
            <a:srgbClr val="2C3744"/>
          </a:solidFill>
          <a:latin typeface="Frutiger45-Light" panose="020B0400000000000000" pitchFamily="34" charset="0"/>
          <a:ea typeface="+mn-ea"/>
          <a:cs typeface="+mn-cs"/>
        </a:defRPr>
      </a:lvl5pPr>
      <a:lvl6pPr marL="1257269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863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457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051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594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189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783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377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2971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566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160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754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D63957-904B-4249-AB79-7A845F04E8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420" y="6356350"/>
            <a:ext cx="27431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1709D8-0848-AE4B-A2A8-7FF173E42B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859" y="6356350"/>
            <a:ext cx="41142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1A4552-6A25-8D4C-8EC0-8061714573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461" y="6356350"/>
            <a:ext cx="27431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34C6B3-FEA0-F043-B7E7-1587763D39D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DD0A7E-E9DF-FE47-B0DA-2799356B1865}"/>
              </a:ext>
            </a:extLst>
          </p:cNvPr>
          <p:cNvSpPr/>
          <p:nvPr userDrawn="1"/>
        </p:nvSpPr>
        <p:spPr>
          <a:xfrm>
            <a:off x="6096000" y="0"/>
            <a:ext cx="6118072" cy="6858000"/>
          </a:xfrm>
          <a:prstGeom prst="rect">
            <a:avLst/>
          </a:prstGeom>
          <a:solidFill>
            <a:srgbClr val="2C374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</p:spTree>
    <p:extLst>
      <p:ext uri="{BB962C8B-B14F-4D97-AF65-F5344CB8AC3E}">
        <p14:creationId xmlns:p14="http://schemas.microsoft.com/office/powerpoint/2010/main" val="913271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</p:sldLayoutIdLst>
  <p:hf hdr="0" ftr="0" dt="0"/>
  <p:txStyles>
    <p:titleStyle>
      <a:lvl1pPr algn="l" defTabSz="457189" rtl="0" eaLnBrk="1" latinLnBrk="0" hangingPunct="1">
        <a:lnSpc>
          <a:spcPct val="90000"/>
        </a:lnSpc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4297" indent="-114297" algn="l" defTabSz="45718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71486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800080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4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269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863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457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051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594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189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783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377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2971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566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160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754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FF0AD9-9F6D-FD4A-A45F-D457A019F8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420" y="6356350"/>
            <a:ext cx="27431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BBE7A-7C99-1F4D-BB52-C01C754ADC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859" y="6356350"/>
            <a:ext cx="41142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56E231-C31E-E14B-BA54-81939A83F9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461" y="6356350"/>
            <a:ext cx="27431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A2A499-3205-FB4F-AA31-E3BDDC9B125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1EB4DAC-916D-994E-A44B-76DD1C97C6BA}"/>
              </a:ext>
            </a:extLst>
          </p:cNvPr>
          <p:cNvSpPr/>
          <p:nvPr userDrawn="1"/>
        </p:nvSpPr>
        <p:spPr>
          <a:xfrm>
            <a:off x="1" y="0"/>
            <a:ext cx="4552175" cy="6858000"/>
          </a:xfrm>
          <a:prstGeom prst="rect">
            <a:avLst/>
          </a:prstGeom>
          <a:solidFill>
            <a:srgbClr val="76B2AF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1EED54-A386-4F39-9DD1-7D8F07EB13C5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tx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tx1"/>
              </a:solidFill>
              <a:latin typeface="Frutiger LT Std 65" panose="020B0703030504020204" pitchFamily="34" charset="77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2504092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</p:sldLayoutIdLst>
  <p:hf hdr="0" ftr="0" dt="0"/>
  <p:txStyles>
    <p:titleStyle>
      <a:lvl1pPr algn="l" defTabSz="457189" rtl="0" eaLnBrk="1" latinLnBrk="0" hangingPunct="1">
        <a:lnSpc>
          <a:spcPct val="90000"/>
        </a:lnSpc>
        <a:spcBef>
          <a:spcPct val="0"/>
        </a:spcBef>
        <a:buNone/>
        <a:defRPr sz="3000" b="0" i="0" kern="1200">
          <a:solidFill>
            <a:srgbClr val="76B2AF"/>
          </a:solidFill>
          <a:latin typeface="Frutiger LT Std 57 Condensed" panose="020B0606020204020204" pitchFamily="34" charset="77"/>
          <a:ea typeface="+mj-ea"/>
          <a:cs typeface="+mj-cs"/>
        </a:defRPr>
      </a:lvl1pPr>
    </p:titleStyle>
    <p:bodyStyle>
      <a:lvl1pPr marL="243675" indent="-227801" algn="l" defTabSz="45718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000" kern="1200">
          <a:solidFill>
            <a:srgbClr val="2C3744"/>
          </a:solidFill>
          <a:latin typeface="Frutiger45-Light" panose="020B0400000000000000" pitchFamily="34" charset="0"/>
          <a:ea typeface="+mn-ea"/>
          <a:cs typeface="+mn-cs"/>
        </a:defRPr>
      </a:lvl1pPr>
      <a:lvl2pPr marL="342891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1800" kern="1200">
          <a:solidFill>
            <a:srgbClr val="2C3744"/>
          </a:solidFill>
          <a:latin typeface="Frutiger45-Light" panose="020B0400000000000000" pitchFamily="34" charset="0"/>
          <a:ea typeface="+mn-ea"/>
          <a:cs typeface="+mn-cs"/>
        </a:defRPr>
      </a:lvl2pPr>
      <a:lvl3pPr marL="571486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1600" kern="1200">
          <a:solidFill>
            <a:srgbClr val="2C3744"/>
          </a:solidFill>
          <a:latin typeface="Frutiger45-Light" panose="020B0400000000000000" pitchFamily="34" charset="0"/>
          <a:ea typeface="+mn-ea"/>
          <a:cs typeface="+mn-cs"/>
        </a:defRPr>
      </a:lvl3pPr>
      <a:lvl4pPr marL="800080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1400" kern="1200">
          <a:solidFill>
            <a:srgbClr val="2C3744"/>
          </a:solidFill>
          <a:latin typeface="Frutiger45-Light" panose="020B0400000000000000" pitchFamily="34" charset="0"/>
          <a:ea typeface="+mn-ea"/>
          <a:cs typeface="+mn-cs"/>
        </a:defRPr>
      </a:lvl4pPr>
      <a:lvl5pPr marL="1028674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1400" kern="1200">
          <a:solidFill>
            <a:srgbClr val="2C3744"/>
          </a:solidFill>
          <a:latin typeface="Frutiger45-Light" panose="020B0400000000000000" pitchFamily="34" charset="0"/>
          <a:ea typeface="+mn-ea"/>
          <a:cs typeface="+mn-cs"/>
        </a:defRPr>
      </a:lvl5pPr>
      <a:lvl6pPr marL="1257269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863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457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051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594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189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783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377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2971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566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160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754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FF0AD9-9F6D-FD4A-A45F-D457A019F8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420" y="6356350"/>
            <a:ext cx="27431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BBE7A-7C99-1F4D-BB52-C01C754ADC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859" y="6356350"/>
            <a:ext cx="41142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56E231-C31E-E14B-BA54-81939A83F9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461" y="6356350"/>
            <a:ext cx="27431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A2A499-3205-FB4F-AA31-E3BDDC9B125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1EB4DAC-916D-994E-A44B-76DD1C97C6BA}"/>
              </a:ext>
            </a:extLst>
          </p:cNvPr>
          <p:cNvSpPr/>
          <p:nvPr userDrawn="1"/>
        </p:nvSpPr>
        <p:spPr>
          <a:xfrm>
            <a:off x="1" y="0"/>
            <a:ext cx="4552175" cy="6858000"/>
          </a:xfrm>
          <a:prstGeom prst="rect">
            <a:avLst/>
          </a:prstGeom>
          <a:solidFill>
            <a:srgbClr val="EA8B5C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B90D02-81DF-46E9-9983-90E6C538BF3C}"/>
              </a:ext>
            </a:extLst>
          </p:cNvPr>
          <p:cNvSpPr txBox="1"/>
          <p:nvPr userDrawn="1"/>
        </p:nvSpPr>
        <p:spPr>
          <a:xfrm>
            <a:off x="245107" y="6398757"/>
            <a:ext cx="399430" cy="307758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fld id="{260E2A6B-A809-4840-BF14-8648BC0BDF87}" type="slidenum">
              <a:rPr lang="id-ID" sz="1400" b="1" i="0" smtClean="0">
                <a:solidFill>
                  <a:schemeClr val="tx1"/>
                </a:solidFill>
                <a:latin typeface="Frutiger LT Std 65" panose="020B0703030504020204" pitchFamily="34" charset="77"/>
                <a:cs typeface="Lato Light"/>
              </a:rPr>
              <a:pPr algn="ctr"/>
              <a:t>‹#›</a:t>
            </a:fld>
            <a:endParaRPr lang="id-ID" sz="1200" b="1" i="0">
              <a:solidFill>
                <a:schemeClr val="tx1"/>
              </a:solidFill>
              <a:latin typeface="Frutiger LT Std 65" panose="020B0703030504020204" pitchFamily="34" charset="77"/>
              <a:cs typeface="Lato Light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F1ECE923-7757-4123-AAC2-57885C8F6A4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7776" y="5952976"/>
            <a:ext cx="2825768" cy="75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16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</p:sldLayoutIdLst>
  <p:hf hdr="0" ftr="0" dt="0"/>
  <p:txStyles>
    <p:titleStyle>
      <a:lvl1pPr algn="l" defTabSz="457189" rtl="0" eaLnBrk="1" latinLnBrk="0" hangingPunct="1">
        <a:lnSpc>
          <a:spcPct val="90000"/>
        </a:lnSpc>
        <a:spcBef>
          <a:spcPct val="0"/>
        </a:spcBef>
        <a:buNone/>
        <a:defRPr sz="3000" b="0" i="0" kern="1200">
          <a:solidFill>
            <a:srgbClr val="EA8B5C"/>
          </a:solidFill>
          <a:latin typeface="Frutiger LT Std 57 Condensed" panose="020B0606020204020204" pitchFamily="34" charset="77"/>
          <a:ea typeface="+mj-ea"/>
          <a:cs typeface="+mj-cs"/>
        </a:defRPr>
      </a:lvl1pPr>
    </p:titleStyle>
    <p:bodyStyle>
      <a:lvl1pPr marL="227801" indent="-211927" algn="l" defTabSz="45718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000" kern="1200">
          <a:solidFill>
            <a:srgbClr val="2C3744"/>
          </a:solidFill>
          <a:latin typeface="Frutiger45-Light" panose="020B0400000000000000" pitchFamily="34" charset="0"/>
          <a:ea typeface="+mn-ea"/>
          <a:cs typeface="+mn-cs"/>
        </a:defRPr>
      </a:lvl1pPr>
      <a:lvl2pPr marL="342891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1800" kern="1200">
          <a:solidFill>
            <a:srgbClr val="2C3744"/>
          </a:solidFill>
          <a:latin typeface="Frutiger45-Light" panose="020B0400000000000000" pitchFamily="34" charset="0"/>
          <a:ea typeface="+mn-ea"/>
          <a:cs typeface="+mn-cs"/>
        </a:defRPr>
      </a:lvl2pPr>
      <a:lvl3pPr marL="571486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1600" kern="1200">
          <a:solidFill>
            <a:srgbClr val="2C3744"/>
          </a:solidFill>
          <a:latin typeface="Frutiger45-Light" panose="020B0400000000000000" pitchFamily="34" charset="0"/>
          <a:ea typeface="+mn-ea"/>
          <a:cs typeface="+mn-cs"/>
        </a:defRPr>
      </a:lvl3pPr>
      <a:lvl4pPr marL="800080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1400" kern="1200">
          <a:solidFill>
            <a:srgbClr val="2C3744"/>
          </a:solidFill>
          <a:latin typeface="Frutiger45-Light" panose="020B0400000000000000" pitchFamily="34" charset="0"/>
          <a:ea typeface="+mn-ea"/>
          <a:cs typeface="+mn-cs"/>
        </a:defRPr>
      </a:lvl4pPr>
      <a:lvl5pPr marL="1028674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1400" kern="1200">
          <a:solidFill>
            <a:srgbClr val="2C3744"/>
          </a:solidFill>
          <a:latin typeface="Frutiger45-Light" panose="020B0400000000000000" pitchFamily="34" charset="0"/>
          <a:ea typeface="+mn-ea"/>
          <a:cs typeface="+mn-cs"/>
        </a:defRPr>
      </a:lvl5pPr>
      <a:lvl6pPr marL="1257269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863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457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051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594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189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783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377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2971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566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160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754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D63957-904B-4249-AB79-7A845F04E8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420" y="6356350"/>
            <a:ext cx="27431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1709D8-0848-AE4B-A2A8-7FF173E42B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859" y="6356350"/>
            <a:ext cx="41142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1A4552-6A25-8D4C-8EC0-8061714573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461" y="6356350"/>
            <a:ext cx="27431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34C6B3-FEA0-F043-B7E7-1587763D39D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DD0A7E-E9DF-FE47-B0DA-2799356B1865}"/>
              </a:ext>
            </a:extLst>
          </p:cNvPr>
          <p:cNvSpPr/>
          <p:nvPr userDrawn="1"/>
        </p:nvSpPr>
        <p:spPr>
          <a:xfrm>
            <a:off x="6096793" y="0"/>
            <a:ext cx="6118072" cy="6858000"/>
          </a:xfrm>
          <a:prstGeom prst="rect">
            <a:avLst/>
          </a:prstGeom>
          <a:solidFill>
            <a:srgbClr val="2C374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</p:spTree>
    <p:extLst>
      <p:ext uri="{BB962C8B-B14F-4D97-AF65-F5344CB8AC3E}">
        <p14:creationId xmlns:p14="http://schemas.microsoft.com/office/powerpoint/2010/main" val="3573758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</p:sldLayoutIdLst>
  <p:hf hdr="0" ftr="0" dt="0"/>
  <p:txStyles>
    <p:titleStyle>
      <a:lvl1pPr algn="l" defTabSz="457189" rtl="0" eaLnBrk="1" latinLnBrk="0" hangingPunct="1">
        <a:lnSpc>
          <a:spcPct val="90000"/>
        </a:lnSpc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4297" indent="-114297" algn="l" defTabSz="45718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71486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800080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4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269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863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457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051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594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189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783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377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2971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566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160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754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BBAA4F-6386-8744-84E3-B16FFA2234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420" y="6356350"/>
            <a:ext cx="27431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F4323E-84DF-F643-930A-1C11D53168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859" y="6356350"/>
            <a:ext cx="41142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A87E36-08D4-804A-9C72-5842ED15CD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461" y="6356350"/>
            <a:ext cx="27431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5D583-3E6B-7D4A-9CA3-8224E1A06BB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C82155-242B-104F-98A4-50E9DE729E43}"/>
              </a:ext>
            </a:extLst>
          </p:cNvPr>
          <p:cNvSpPr/>
          <p:nvPr userDrawn="1"/>
        </p:nvSpPr>
        <p:spPr>
          <a:xfrm>
            <a:off x="0" y="0"/>
            <a:ext cx="12214865" cy="1132115"/>
          </a:xfrm>
          <a:prstGeom prst="rect">
            <a:avLst/>
          </a:prstGeom>
          <a:solidFill>
            <a:srgbClr val="2C374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</p:spTree>
    <p:extLst>
      <p:ext uri="{BB962C8B-B14F-4D97-AF65-F5344CB8AC3E}">
        <p14:creationId xmlns:p14="http://schemas.microsoft.com/office/powerpoint/2010/main" val="1443468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12" r:id="rId6"/>
    <p:sldLayoutId id="2147483858" r:id="rId7"/>
    <p:sldLayoutId id="2147483861" r:id="rId8"/>
    <p:sldLayoutId id="2147483980" r:id="rId9"/>
  </p:sldLayoutIdLst>
  <p:hf hdr="0" ftr="0" dt="0"/>
  <p:txStyles>
    <p:titleStyle>
      <a:lvl1pPr algn="l" defTabSz="457189" rtl="0" eaLnBrk="1" latinLnBrk="0" hangingPunct="1">
        <a:lnSpc>
          <a:spcPct val="90000"/>
        </a:lnSpc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4297" indent="-114297" algn="l" defTabSz="45718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71486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800080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4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269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863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457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051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594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189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783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377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2971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566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160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754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70.jpe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2.xml"/><Relationship Id="rId6" Type="http://schemas.microsoft.com/office/2007/relationships/hdphoto" Target="../media/hdphoto2.wdp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2.jpe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8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9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9.xml"/><Relationship Id="rId4" Type="http://schemas.openxmlformats.org/officeDocument/2006/relationships/image" Target="../media/image10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7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10" Type="http://schemas.openxmlformats.org/officeDocument/2006/relationships/image" Target="../media/image114.png"/><Relationship Id="rId4" Type="http://schemas.openxmlformats.org/officeDocument/2006/relationships/image" Target="../media/image108.png"/><Relationship Id="rId9" Type="http://schemas.openxmlformats.org/officeDocument/2006/relationships/image" Target="../media/image1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85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2levels.org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8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54.xml"/><Relationship Id="rId4" Type="http://schemas.openxmlformats.org/officeDocument/2006/relationships/image" Target="../media/image1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30.jpeg"/><Relationship Id="rId7" Type="http://schemas.openxmlformats.org/officeDocument/2006/relationships/image" Target="../media/image73.png"/><Relationship Id="rId12" Type="http://schemas.microsoft.com/office/2007/relationships/hdphoto" Target="../media/hdphoto5.wd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2.wdp"/><Relationship Id="rId11" Type="http://schemas.openxmlformats.org/officeDocument/2006/relationships/image" Target="../media/image133.png"/><Relationship Id="rId5" Type="http://schemas.openxmlformats.org/officeDocument/2006/relationships/image" Target="../media/image72.png"/><Relationship Id="rId10" Type="http://schemas.openxmlformats.org/officeDocument/2006/relationships/image" Target="../media/image132.svg"/><Relationship Id="rId4" Type="http://schemas.openxmlformats.org/officeDocument/2006/relationships/image" Target="../media/image71.png"/><Relationship Id="rId9" Type="http://schemas.openxmlformats.org/officeDocument/2006/relationships/image" Target="../media/image1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2levels.org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9.xml"/><Relationship Id="rId4" Type="http://schemas.openxmlformats.org/officeDocument/2006/relationships/hyperlink" Target="http://www.co2levels.org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78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7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3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8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8.xml"/><Relationship Id="rId6" Type="http://schemas.openxmlformats.org/officeDocument/2006/relationships/image" Target="../media/image83.pn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ADBB09B-F070-4E80-AC35-57EC7E53DA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10359"/>
            <a:ext cx="12192000" cy="69683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A59B0E-7436-4004-A227-2E8ABDBD35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5596"/>
            <a:ext cx="12192000" cy="5190495"/>
          </a:xfrm>
          <a:solidFill>
            <a:srgbClr val="000000">
              <a:alpha val="10196"/>
            </a:srgbClr>
          </a:solidFill>
        </p:spPr>
        <p:txBody>
          <a:bodyPr>
            <a:normAutofit/>
          </a:bodyPr>
          <a:lstStyle/>
          <a:p>
            <a:pPr>
              <a:spcBef>
                <a:spcPts val="1000"/>
              </a:spcBef>
            </a:pPr>
            <a:r>
              <a:rPr lang="en-US" sz="5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 role of buildings in limiting global warming to 1.5</a:t>
            </a:r>
            <a:r>
              <a:rPr lang="en-US" sz="5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Symbol" panose="05050102010706020507" pitchFamily="18" charset="2"/>
              </a:rPr>
              <a:t></a:t>
            </a:r>
            <a:r>
              <a:rPr lang="en-US" sz="5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C: Key findings from IPCC Assessment Reports</a:t>
            </a:r>
            <a:br>
              <a:rPr lang="pt-PT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br>
              <a:rPr lang="pt-PT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pt-PT" sz="3200" b="1" cap="small" spc="4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Joana Portugal Pereira</a:t>
            </a:r>
            <a:br>
              <a:rPr lang="pt-PT" sz="3200" b="1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</a:br>
            <a:br>
              <a:rPr lang="pt-PT" sz="14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pt-PT" sz="20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Assistant professor, Energy Planning Department, Federal University of Rio de Janeiro (COPPE/UFRJ) (Brazil)</a:t>
            </a:r>
            <a:br>
              <a:rPr lang="pt-PT" sz="20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pt-PT" sz="20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Invited Research Fellow, Centre of Environmental Policy, Imperial College London (ICL) (Reino Unido)</a:t>
            </a:r>
            <a:br>
              <a:rPr lang="pt-PT" sz="20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pt-PT" sz="20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Lead author, Working Group III, Intergovernmental Planel on Climate Change (IPCC)</a:t>
            </a:r>
            <a:endParaRPr lang="en-GB" sz="2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C6DA1BB3-5A94-4211-8A4E-0C89A9C8E4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4476" y="5879612"/>
            <a:ext cx="5066580" cy="777048"/>
          </a:xfrm>
          <a:prstGeom prst="rect">
            <a:avLst/>
          </a:prstGeom>
        </p:spPr>
      </p:pic>
      <p:pic>
        <p:nvPicPr>
          <p:cNvPr id="6" name="Imagem 8">
            <a:extLst>
              <a:ext uri="{FF2B5EF4-FFF2-40B4-BE49-F238E27FC236}">
                <a16:creationId xmlns:a16="http://schemas.microsoft.com/office/drawing/2014/main" id="{03ADD9AA-1E8D-470B-93DA-E401FFBE08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1000"/>
                    </a14:imgEffect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1775" y="5864472"/>
            <a:ext cx="3111522" cy="82974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DC42619-7828-43FD-949F-2FFF1781C2E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558" y="5907336"/>
            <a:ext cx="3299016" cy="86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27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018D0CC-E25D-4132-8456-9FBC805F7D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13534" y="4585734"/>
            <a:ext cx="3953242" cy="2272266"/>
          </a:xfrm>
          <a:prstGeom prst="rect">
            <a:avLst/>
          </a:prstGeom>
          <a:solidFill>
            <a:srgbClr val="FFFFFF">
              <a:shade val="85000"/>
            </a:srgbClr>
          </a:solidFill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73A572B-4871-456E-B5DD-EB7A743366F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>
            <a:off x="0" y="-2035"/>
            <a:ext cx="4161863" cy="2272264"/>
          </a:xfrm>
          <a:prstGeom prst="rect">
            <a:avLst/>
          </a:prstGeom>
          <a:solidFill>
            <a:srgbClr val="FFFFFF">
              <a:shade val="85000"/>
            </a:srgbClr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6F4DC3-F5A0-4BC7-9E2B-0BFF7E7538C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2292876"/>
            <a:ext cx="4064292" cy="2281271"/>
          </a:xfrm>
          <a:prstGeom prst="rect">
            <a:avLst/>
          </a:prstGeom>
          <a:solidFill>
            <a:srgbClr val="FFFFFF">
              <a:shade val="85000"/>
            </a:srgbClr>
          </a:solidFill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1DCD1A6-EB8D-49C3-BC3B-B2C99B296C1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0264" y="-9871"/>
            <a:ext cx="3919876" cy="2272267"/>
          </a:xfrm>
          <a:prstGeom prst="rect">
            <a:avLst/>
          </a:prstGeom>
          <a:solidFill>
            <a:srgbClr val="FFFFFF">
              <a:shade val="85000"/>
            </a:srgbClr>
          </a:solidFill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5A17FC0-D416-4C8B-A9E6-5924D352B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7495" y="2300641"/>
            <a:ext cx="8124506" cy="455736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aixaDeTexto 4">
            <a:extLst>
              <a:ext uri="{FF2B5EF4-FFF2-40B4-BE49-F238E27FC236}">
                <a16:creationId xmlns:a16="http://schemas.microsoft.com/office/drawing/2014/main" id="{5505233B-DC4B-4883-8F1E-413DFBDD097D}"/>
              </a:ext>
            </a:extLst>
          </p:cNvPr>
          <p:cNvSpPr txBox="1"/>
          <p:nvPr/>
        </p:nvSpPr>
        <p:spPr>
          <a:xfrm>
            <a:off x="4161855" y="5238629"/>
            <a:ext cx="8016611" cy="156828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4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The c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arbon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budget </a:t>
            </a:r>
          </a:p>
          <a:p>
            <a:pPr marL="0"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massive deficit 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82DC870-E8E5-4050-B10C-CC24FC67E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2285774"/>
            <a:ext cx="12188952" cy="0"/>
          </a:xfrm>
          <a:prstGeom prst="line">
            <a:avLst/>
          </a:prstGeom>
          <a:ln w="10160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F76A74F-C283-4DED-BD4D-086753B7CB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4571548"/>
            <a:ext cx="4064320" cy="0"/>
          </a:xfrm>
          <a:prstGeom prst="line">
            <a:avLst/>
          </a:prstGeom>
          <a:ln w="10160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7A9CA3A-7216-41E0-B3CD-058077FD39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46931" y="5336249"/>
            <a:ext cx="5486400" cy="0"/>
          </a:xfrm>
          <a:prstGeom prst="line">
            <a:avLst/>
          </a:prstGeom>
          <a:ln w="15875">
            <a:solidFill>
              <a:srgbClr val="FFFFFF">
                <a:alpha val="7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B2791FB-B2F7-4BBE-B8D8-74C37FF9E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4319" y="-680"/>
            <a:ext cx="0" cy="6858003"/>
          </a:xfrm>
          <a:prstGeom prst="line">
            <a:avLst/>
          </a:prstGeom>
          <a:ln w="10160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891B5DE-6811-4844-BB18-472A3F360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20742" y="-680"/>
            <a:ext cx="0" cy="2240280"/>
          </a:xfrm>
          <a:prstGeom prst="line">
            <a:avLst/>
          </a:prstGeom>
          <a:ln w="10160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ixaDeTexto 63">
                <a:extLst>
                  <a:ext uri="{FF2B5EF4-FFF2-40B4-BE49-F238E27FC236}">
                    <a16:creationId xmlns:a16="http://schemas.microsoft.com/office/drawing/2014/main" id="{7A9185BA-481B-4C10-B41B-A480AD319FC1}"/>
                  </a:ext>
                </a:extLst>
              </p:cNvPr>
              <p:cNvSpPr txBox="1"/>
              <p:nvPr/>
            </p:nvSpPr>
            <p:spPr>
              <a:xfrm>
                <a:off x="4161855" y="2702116"/>
                <a:ext cx="7938479" cy="203132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vl="0" algn="ctr"/>
                <a:r>
                  <a:rPr kumimoji="0" lang="pt-PT" sz="440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j-lt"/>
                    <a:ea typeface="Cambria Math" panose="02040503050406030204" pitchFamily="18" charset="0"/>
                    <a:sym typeface="Symbol" panose="05050102010706020507" pitchFamily="18" charset="2"/>
                  </a:rPr>
                  <a:t> </a:t>
                </a:r>
                <a:r>
                  <a:rPr lang="pt-PT" sz="4400" dirty="0">
                    <a:solidFill>
                      <a:schemeClr val="bg1"/>
                    </a:solidFill>
                    <a:latin typeface="+mj-lt"/>
                    <a:ea typeface="Cambria Math" panose="02040503050406030204" pitchFamily="18" charset="0"/>
                    <a:sym typeface="Symbol" panose="05050102010706020507" pitchFamily="18" charset="2"/>
                  </a:rPr>
                  <a:t>Sources</a:t>
                </a:r>
                <a:r>
                  <a:rPr kumimoji="0" lang="pt-PT" sz="440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j-lt"/>
                    <a:ea typeface="Cambria Math" panose="02040503050406030204" pitchFamily="18" charset="0"/>
                    <a:sym typeface="Symbol" panose="05050102010706020507" pitchFamily="18" charset="2"/>
                  </a:rPr>
                  <a:t> </a:t>
                </a:r>
                <a:r>
                  <a:rPr lang="pt-PT" sz="4400" dirty="0">
                    <a:solidFill>
                      <a:schemeClr val="bg1"/>
                    </a:solidFill>
                    <a:latin typeface="+mj-lt"/>
                    <a:ea typeface="Cambria Math" panose="02040503050406030204" pitchFamily="18" charset="0"/>
                    <a:sym typeface="Symbol" panose="05050102010706020507" pitchFamily="18" charset="2"/>
                  </a:rPr>
                  <a:t>&gt;  Sinks</a:t>
                </a:r>
              </a:p>
              <a:p>
                <a:pPr lvl="0" algn="ctr"/>
                <a:r>
                  <a:rPr kumimoji="0" lang="pt-PT" sz="440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j-lt"/>
                    <a:ea typeface="Cambria Math" panose="02040503050406030204" pitchFamily="18" charset="0"/>
                    <a:sym typeface="Symbol" panose="05050102010706020507" pitchFamily="18" charset="2"/>
                  </a:rPr>
                  <a:t> </a:t>
                </a:r>
                <a:r>
                  <a:rPr lang="pt-PT" sz="4400" dirty="0">
                    <a:solidFill>
                      <a:schemeClr val="bg1"/>
                    </a:solidFill>
                    <a:ea typeface="Cambria Math" panose="020405030504060302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pt-PT" sz="440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j-lt"/>
                    <a:ea typeface="Cambria Math" panose="02040503050406030204" pitchFamily="18" charset="0"/>
                  </a:rPr>
                  <a:t>40 + 12 &gt;  17 + 9 + 12</a:t>
                </a:r>
              </a:p>
              <a:p>
                <a:pPr lvl="0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pt-BR" sz="4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∆=</m:t>
                      </m:r>
                      <m:r>
                        <a:rPr kumimoji="0" lang="pt-PT" sz="4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kumimoji="0" lang="pt-BR" sz="4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14</m:t>
                      </m:r>
                      <m:r>
                        <m:rPr>
                          <m:sty m:val="p"/>
                        </m:rPr>
                        <a:rPr kumimoji="0" lang="pt-BR" sz="4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GtCO</m:t>
                      </m:r>
                      <m:r>
                        <a:rPr kumimoji="0" lang="pt-BR" sz="4400" b="0" i="0" u="none" strike="noStrike" kern="1200" cap="none" spc="0" normalizeH="0" baseline="-2500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kumimoji="0" lang="pt-BR" sz="4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</m:t>
                      </m:r>
                    </m:oMath>
                  </m:oMathPara>
                </a14:m>
                <a:endParaRPr kumimoji="0" lang="pt-BR" sz="440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</mc:Choice>
        <mc:Fallback xmlns="">
          <p:sp>
            <p:nvSpPr>
              <p:cNvPr id="17" name="CaixaDeTexto 63">
                <a:extLst>
                  <a:ext uri="{FF2B5EF4-FFF2-40B4-BE49-F238E27FC236}">
                    <a16:creationId xmlns:a16="http://schemas.microsoft.com/office/drawing/2014/main" id="{7A9185BA-481B-4C10-B41B-A480AD319F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1855" y="2702116"/>
                <a:ext cx="7938479" cy="2031325"/>
              </a:xfrm>
              <a:prstGeom prst="rect">
                <a:avLst/>
              </a:prstGeom>
              <a:blipFill>
                <a:blip r:embed="rId7"/>
                <a:stretch>
                  <a:fillRect t="-930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6AF9020B-DCA4-451F-93FF-676E91C7D9A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7682" y="-26297"/>
            <a:ext cx="4064316" cy="2281286"/>
          </a:xfrm>
          <a:prstGeom prst="rect">
            <a:avLst/>
          </a:prstGeom>
          <a:solidFill>
            <a:srgbClr val="FFFFFF">
              <a:shade val="85000"/>
            </a:srgbClr>
          </a:solidFill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4F48146-C8EC-4769-8B48-CB5FAF6DA491}"/>
              </a:ext>
            </a:extLst>
          </p:cNvPr>
          <p:cNvCxnSpPr/>
          <p:nvPr/>
        </p:nvCxnSpPr>
        <p:spPr>
          <a:xfrm>
            <a:off x="4746931" y="5336249"/>
            <a:ext cx="7033589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731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5F175A50-FC35-47A9-9C01-0851DBC75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90549"/>
            <a:ext cx="4512365" cy="5750841"/>
          </a:xfrm>
        </p:spPr>
        <p:txBody>
          <a:bodyPr>
            <a:normAutofit/>
          </a:bodyPr>
          <a:lstStyle/>
          <a:p>
            <a:pPr algn="ctr"/>
            <a:r>
              <a:rPr lang="pt-PT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The choices we make today will determine tomorrow’s impacts</a:t>
            </a: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1B9B0616-E73F-48C4-B113-CD4FD02B8F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29754579"/>
              </p:ext>
            </p:extLst>
          </p:nvPr>
        </p:nvGraphicFramePr>
        <p:xfrm>
          <a:off x="4744720" y="395552"/>
          <a:ext cx="7447280" cy="60668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76632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AD6B1-E34F-4001-BC30-E6A5912D767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27965"/>
            <a:ext cx="12192000" cy="6102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/>
            <a:r>
              <a:rPr lang="pt-BR" sz="4800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Ocean Sustainability </a:t>
            </a:r>
          </a:p>
        </p:txBody>
      </p:sp>
      <p:graphicFrame>
        <p:nvGraphicFramePr>
          <p:cNvPr id="17" name="TextBox 14">
            <a:extLst>
              <a:ext uri="{FF2B5EF4-FFF2-40B4-BE49-F238E27FC236}">
                <a16:creationId xmlns:a16="http://schemas.microsoft.com/office/drawing/2014/main" id="{0320DBEE-BCB6-4E74-90B2-DDA2E59944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51400032"/>
              </p:ext>
            </p:extLst>
          </p:nvPr>
        </p:nvGraphicFramePr>
        <p:xfrm>
          <a:off x="838200" y="1633140"/>
          <a:ext cx="10515600" cy="38076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400990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7E893FD-2D72-4B2D-9429-8B94D7C029EC}"/>
              </a:ext>
            </a:extLst>
          </p:cNvPr>
          <p:cNvSpPr txBox="1">
            <a:spLocks/>
          </p:cNvSpPr>
          <p:nvPr/>
        </p:nvSpPr>
        <p:spPr>
          <a:xfrm>
            <a:off x="0" y="227965"/>
            <a:ext cx="12192000" cy="6102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18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00"/>
            <a:r>
              <a:rPr lang="pt-BR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Climate change is accelarating sea level rise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D4D7C72B-B90A-4B3B-8472-C1EB506BAAB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2147" y="1166648"/>
            <a:ext cx="10836307" cy="5691352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8C2B64-6267-404E-9049-409E7585C5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8922" y="1166648"/>
            <a:ext cx="5793337" cy="181303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F5FEFBA-E0CB-49CE-8845-E04CAB615799}"/>
              </a:ext>
            </a:extLst>
          </p:cNvPr>
          <p:cNvSpPr/>
          <p:nvPr/>
        </p:nvSpPr>
        <p:spPr>
          <a:xfrm>
            <a:off x="5652655" y="2859578"/>
            <a:ext cx="266007" cy="2992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CaixaDeTexto 5">
            <a:extLst>
              <a:ext uri="{FF2B5EF4-FFF2-40B4-BE49-F238E27FC236}">
                <a16:creationId xmlns:a16="http://schemas.microsoft.com/office/drawing/2014/main" id="{0A091CDD-5661-478F-AA50-03011FD67D92}"/>
              </a:ext>
            </a:extLst>
          </p:cNvPr>
          <p:cNvSpPr txBox="1"/>
          <p:nvPr/>
        </p:nvSpPr>
        <p:spPr>
          <a:xfrm>
            <a:off x="3168502" y="6503981"/>
            <a:ext cx="90234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IPCC 2019</a:t>
            </a:r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</a:rPr>
              <a:t>.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47356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8417673-F529-49EC-8402-EC8515FAD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12192000" cy="6256332"/>
          </a:xfrm>
          <a:custGeom>
            <a:avLst/>
            <a:gdLst>
              <a:gd name="connsiteX0" fmla="*/ 0 w 12192000"/>
              <a:gd name="connsiteY0" fmla="*/ 6256332 h 6256332"/>
              <a:gd name="connsiteX1" fmla="*/ 12192000 w 12192000"/>
              <a:gd name="connsiteY1" fmla="*/ 6256332 h 6256332"/>
              <a:gd name="connsiteX2" fmla="*/ 12192000 w 12192000"/>
              <a:gd name="connsiteY2" fmla="*/ 1476999 h 6256332"/>
              <a:gd name="connsiteX3" fmla="*/ 11641106 w 12192000"/>
              <a:gd name="connsiteY3" fmla="*/ 293499 h 6256332"/>
              <a:gd name="connsiteX4" fmla="*/ 11503315 w 12192000"/>
              <a:gd name="connsiteY4" fmla="*/ 234 h 6256332"/>
              <a:gd name="connsiteX5" fmla="*/ 11009115 w 12192000"/>
              <a:gd name="connsiteY5" fmla="*/ 234 h 6256332"/>
              <a:gd name="connsiteX6" fmla="*/ 9923087 w 12192000"/>
              <a:gd name="connsiteY6" fmla="*/ 234 h 6256332"/>
              <a:gd name="connsiteX7" fmla="*/ 9715554 w 12192000"/>
              <a:gd name="connsiteY7" fmla="*/ 234 h 6256332"/>
              <a:gd name="connsiteX8" fmla="*/ 9220071 w 12192000"/>
              <a:gd name="connsiteY8" fmla="*/ 234 h 6256332"/>
              <a:gd name="connsiteX9" fmla="*/ 8134043 w 12192000"/>
              <a:gd name="connsiteY9" fmla="*/ 234 h 6256332"/>
              <a:gd name="connsiteX10" fmla="*/ 7913368 w 12192000"/>
              <a:gd name="connsiteY10" fmla="*/ 234 h 6256332"/>
              <a:gd name="connsiteX11" fmla="*/ 7913260 w 12192000"/>
              <a:gd name="connsiteY11" fmla="*/ 0 h 6256332"/>
              <a:gd name="connsiteX12" fmla="*/ 7417776 w 12192000"/>
              <a:gd name="connsiteY12" fmla="*/ 0 h 6256332"/>
              <a:gd name="connsiteX13" fmla="*/ 6331751 w 12192000"/>
              <a:gd name="connsiteY13" fmla="*/ 0 h 6256332"/>
              <a:gd name="connsiteX14" fmla="*/ 6124217 w 12192000"/>
              <a:gd name="connsiteY14" fmla="*/ 0 h 6256332"/>
              <a:gd name="connsiteX15" fmla="*/ 5628734 w 12192000"/>
              <a:gd name="connsiteY15" fmla="*/ 0 h 6256332"/>
              <a:gd name="connsiteX16" fmla="*/ 4542707 w 12192000"/>
              <a:gd name="connsiteY16" fmla="*/ 0 h 6256332"/>
              <a:gd name="connsiteX17" fmla="*/ 1504199 w 12192000"/>
              <a:gd name="connsiteY17" fmla="*/ 0 h 6256332"/>
              <a:gd name="connsiteX18" fmla="*/ 0 w 12192000"/>
              <a:gd name="connsiteY18" fmla="*/ 0 h 6256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0" h="6256332">
                <a:moveTo>
                  <a:pt x="0" y="6256332"/>
                </a:moveTo>
                <a:lnTo>
                  <a:pt x="12192000" y="6256332"/>
                </a:lnTo>
                <a:lnTo>
                  <a:pt x="12192000" y="1476999"/>
                </a:lnTo>
                <a:lnTo>
                  <a:pt x="11641106" y="293499"/>
                </a:lnTo>
                <a:lnTo>
                  <a:pt x="11503315" y="234"/>
                </a:lnTo>
                <a:lnTo>
                  <a:pt x="11009115" y="234"/>
                </a:lnTo>
                <a:lnTo>
                  <a:pt x="9923087" y="234"/>
                </a:lnTo>
                <a:lnTo>
                  <a:pt x="9715554" y="234"/>
                </a:lnTo>
                <a:lnTo>
                  <a:pt x="9220071" y="234"/>
                </a:lnTo>
                <a:lnTo>
                  <a:pt x="8134043" y="234"/>
                </a:lnTo>
                <a:lnTo>
                  <a:pt x="7913368" y="234"/>
                </a:lnTo>
                <a:lnTo>
                  <a:pt x="7913260" y="0"/>
                </a:lnTo>
                <a:lnTo>
                  <a:pt x="7417776" y="0"/>
                </a:lnTo>
                <a:lnTo>
                  <a:pt x="6331751" y="0"/>
                </a:lnTo>
                <a:lnTo>
                  <a:pt x="6124217" y="0"/>
                </a:lnTo>
                <a:lnTo>
                  <a:pt x="5628734" y="0"/>
                </a:lnTo>
                <a:lnTo>
                  <a:pt x="4542707" y="0"/>
                </a:lnTo>
                <a:lnTo>
                  <a:pt x="1504199" y="0"/>
                </a:lnTo>
                <a:lnTo>
                  <a:pt x="0" y="0"/>
                </a:lnTo>
                <a:close/>
              </a:path>
            </a:pathLst>
          </a:custGeom>
          <a:solidFill>
            <a:srgbClr val="3B5B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18AE08-82F1-4DF5-9E12-4066C33C6D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0CA02BF-917B-41FA-BEC2-0C6502794906}"/>
              </a:ext>
            </a:extLst>
          </p:cNvPr>
          <p:cNvSpPr txBox="1"/>
          <p:nvPr/>
        </p:nvSpPr>
        <p:spPr>
          <a:xfrm>
            <a:off x="6780278" y="4454264"/>
            <a:ext cx="5475890" cy="1631216"/>
          </a:xfrm>
          <a:prstGeom prst="rect">
            <a:avLst/>
          </a:prstGeom>
          <a:solidFill>
            <a:schemeClr val="tx1"/>
          </a:solidFill>
          <a:ln w="60325" cmpd="dbl">
            <a:solidFill>
              <a:schemeClr val="bg1"/>
            </a:solidFill>
          </a:ln>
        </p:spPr>
        <p:txBody>
          <a:bodyPr wrap="square" rIns="180000" rtlCol="0">
            <a:spAutoFit/>
          </a:bodyPr>
          <a:lstStyle/>
          <a:p>
            <a:pPr algn="r"/>
            <a:endParaRPr lang="en-GB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/>
            <a:r>
              <a:rPr lang="en-GB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Climate change is not about </a:t>
            </a:r>
            <a:r>
              <a:rPr lang="en-GB" sz="3200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if</a:t>
            </a:r>
            <a:r>
              <a:rPr lang="en-GB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</a:p>
          <a:p>
            <a:pPr algn="r"/>
            <a:r>
              <a:rPr lang="en-GB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but rather when.</a:t>
            </a:r>
          </a:p>
          <a:p>
            <a:pPr algn="r"/>
            <a:r>
              <a:rPr lang="en-GB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GB" sz="32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4310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19778F-9CAE-4259-80D1-9E77B0CBDE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93"/>
          <a:stretch/>
        </p:blipFill>
        <p:spPr>
          <a:xfrm>
            <a:off x="0" y="0"/>
            <a:ext cx="12192000" cy="69799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649EBF-7FE8-4E8B-BDF0-1BC8880E6D30}"/>
              </a:ext>
            </a:extLst>
          </p:cNvPr>
          <p:cNvSpPr txBox="1"/>
          <p:nvPr/>
        </p:nvSpPr>
        <p:spPr>
          <a:xfrm>
            <a:off x="167640" y="1967061"/>
            <a:ext cx="498348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4400" b="1" cap="small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Portugal lost </a:t>
            </a:r>
          </a:p>
          <a:p>
            <a:pPr lvl="0">
              <a:defRPr/>
            </a:pPr>
            <a:r>
              <a:rPr lang="en-GB" sz="4800" b="1" cap="small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 1.0 billion US$ (PPP) </a:t>
            </a:r>
            <a:r>
              <a:rPr lang="en-GB" sz="4400" b="1" cap="small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2017 due to natural disasters</a:t>
            </a:r>
          </a:p>
        </p:txBody>
      </p:sp>
    </p:spTree>
    <p:extLst>
      <p:ext uri="{BB962C8B-B14F-4D97-AF65-F5344CB8AC3E}">
        <p14:creationId xmlns:p14="http://schemas.microsoft.com/office/powerpoint/2010/main" val="37906179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ree on a beach&#10;&#10;Description generated with very high confidence">
            <a:extLst>
              <a:ext uri="{FF2B5EF4-FFF2-40B4-BE49-F238E27FC236}">
                <a16:creationId xmlns:a16="http://schemas.microsoft.com/office/drawing/2014/main" id="{BF2ABB2E-44D8-407F-8438-8AADA15F86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3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en-US" sz="1600" b="0" i="0" u="none" strike="noStrike" kern="1200" cap="all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51B5E7-E81D-4A68-94AE-79D36C32C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740" y="1978925"/>
            <a:ext cx="4738041" cy="4243578"/>
          </a:xfrm>
        </p:spPr>
        <p:txBody>
          <a:bodyPr>
            <a:normAutofit/>
          </a:bodyPr>
          <a:lstStyle/>
          <a:p>
            <a:pPr algn="ctr"/>
            <a:r>
              <a:rPr lang="pt-BR" sz="5400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Southern Europe is highly vulnerable to Climate Change.</a:t>
            </a:r>
            <a:endParaRPr lang="en-GB" sz="5400" b="1" cap="sm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567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6">
            <a:extLst>
              <a:ext uri="{FF2B5EF4-FFF2-40B4-BE49-F238E27FC236}">
                <a16:creationId xmlns:a16="http://schemas.microsoft.com/office/drawing/2014/main" id="{424D8407-D51A-4164-AD80-58CA1CA78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3643" y="1400438"/>
            <a:ext cx="9092733" cy="701731"/>
          </a:xfrm>
        </p:spPr>
        <p:txBody>
          <a:bodyPr/>
          <a:lstStyle/>
          <a:p>
            <a:endParaRPr lang="en-GB"/>
          </a:p>
        </p:txBody>
      </p:sp>
      <p:pic>
        <p:nvPicPr>
          <p:cNvPr id="19" name="Imagem 3">
            <a:extLst>
              <a:ext uri="{FF2B5EF4-FFF2-40B4-BE49-F238E27FC236}">
                <a16:creationId xmlns:a16="http://schemas.microsoft.com/office/drawing/2014/main" id="{AA2BE828-695F-4D9B-9B67-A665E620EB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197" y="14784"/>
            <a:ext cx="10759605" cy="6843216"/>
          </a:xfrm>
          <a:prstGeom prst="rect">
            <a:avLst/>
          </a:prstGeom>
        </p:spPr>
      </p:pic>
      <p:sp>
        <p:nvSpPr>
          <p:cNvPr id="20" name="TextBox 11">
            <a:extLst>
              <a:ext uri="{FF2B5EF4-FFF2-40B4-BE49-F238E27FC236}">
                <a16:creationId xmlns:a16="http://schemas.microsoft.com/office/drawing/2014/main" id="{2ED0E54E-6FB5-42EE-9958-AD2E05F849AD}"/>
              </a:ext>
            </a:extLst>
          </p:cNvPr>
          <p:cNvSpPr txBox="1"/>
          <p:nvPr/>
        </p:nvSpPr>
        <p:spPr>
          <a:xfrm>
            <a:off x="6485956" y="1478032"/>
            <a:ext cx="41499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5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40-70%</a:t>
            </a:r>
            <a:endParaRPr kumimoji="0" lang="en-GB" sz="54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Arrow: Up-Down 20">
            <a:extLst>
              <a:ext uri="{FF2B5EF4-FFF2-40B4-BE49-F238E27FC236}">
                <a16:creationId xmlns:a16="http://schemas.microsoft.com/office/drawing/2014/main" id="{095E5118-A4FA-428A-9464-0E796BE6F014}"/>
              </a:ext>
            </a:extLst>
          </p:cNvPr>
          <p:cNvSpPr/>
          <p:nvPr/>
        </p:nvSpPr>
        <p:spPr>
          <a:xfrm>
            <a:off x="5846197" y="0"/>
            <a:ext cx="761905" cy="4135185"/>
          </a:xfrm>
          <a:prstGeom prst="upDown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70508DD-A6FA-4033-8367-3A944C57CB92}"/>
              </a:ext>
            </a:extLst>
          </p:cNvPr>
          <p:cNvSpPr txBox="1"/>
          <p:nvPr/>
        </p:nvSpPr>
        <p:spPr>
          <a:xfrm>
            <a:off x="9585086" y="5431947"/>
            <a:ext cx="1628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1,5</a:t>
            </a:r>
            <a:r>
              <a:rPr kumimoji="0" lang="pt-PT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</a:t>
            </a:r>
            <a:r>
              <a:rPr kumimoji="0" lang="pt-PT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endParaRPr kumimoji="0" lang="pt-PT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E81A2CD-9050-4A8D-8C09-8678861DFB97}"/>
              </a:ext>
            </a:extLst>
          </p:cNvPr>
          <p:cNvSpPr txBox="1"/>
          <p:nvPr/>
        </p:nvSpPr>
        <p:spPr>
          <a:xfrm>
            <a:off x="9585086" y="3498301"/>
            <a:ext cx="1628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pt-PT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</a:t>
            </a:r>
            <a:r>
              <a:rPr kumimoji="0" lang="pt-PT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endParaRPr kumimoji="0" lang="pt-PT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45F1FF7-46EE-4091-9414-B26D9F3F787A}"/>
              </a:ext>
            </a:extLst>
          </p:cNvPr>
          <p:cNvSpPr txBox="1"/>
          <p:nvPr/>
        </p:nvSpPr>
        <p:spPr>
          <a:xfrm>
            <a:off x="3835022" y="1252584"/>
            <a:ext cx="22315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small" spc="0" normalizeH="0" baseline="0" noProof="0" dirty="0">
                <a:ln>
                  <a:noFill/>
                </a:ln>
                <a:solidFill>
                  <a:srgbClr val="EA8B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Paris agreement NDC’s</a:t>
            </a:r>
            <a:endParaRPr kumimoji="0" lang="pt-PT" sz="1100" b="1" i="0" u="none" strike="noStrike" kern="1200" cap="small" spc="0" normalizeH="0" baseline="0" noProof="0" dirty="0">
              <a:ln>
                <a:noFill/>
              </a:ln>
              <a:solidFill>
                <a:srgbClr val="EA8B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7E44DAC-2DCA-429C-A236-4A93EAA435CB}"/>
              </a:ext>
            </a:extLst>
          </p:cNvPr>
          <p:cNvSpPr txBox="1"/>
          <p:nvPr/>
        </p:nvSpPr>
        <p:spPr>
          <a:xfrm rot="5400000">
            <a:off x="10709678" y="5566172"/>
            <a:ext cx="18144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Fonte: UNEP 2019.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E28D4D1-CC31-44DB-91CA-3CA06712E486}"/>
              </a:ext>
            </a:extLst>
          </p:cNvPr>
          <p:cNvSpPr txBox="1"/>
          <p:nvPr/>
        </p:nvSpPr>
        <p:spPr>
          <a:xfrm>
            <a:off x="1603297" y="45980"/>
            <a:ext cx="3649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small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Baseline</a:t>
            </a:r>
            <a:endParaRPr kumimoji="0" lang="pt-PT" sz="1100" b="1" i="0" u="none" strike="noStrike" kern="1200" cap="small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5BB5C46-B415-4D95-961D-8B1647B1CF51}"/>
              </a:ext>
            </a:extLst>
          </p:cNvPr>
          <p:cNvSpPr/>
          <p:nvPr/>
        </p:nvSpPr>
        <p:spPr>
          <a:xfrm>
            <a:off x="106680" y="6258377"/>
            <a:ext cx="487680" cy="5386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60973B0-C8D2-475B-98D3-4E6733408476}"/>
              </a:ext>
            </a:extLst>
          </p:cNvPr>
          <p:cNvSpPr txBox="1"/>
          <p:nvPr/>
        </p:nvSpPr>
        <p:spPr>
          <a:xfrm>
            <a:off x="4438155" y="252494"/>
            <a:ext cx="1628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~5</a:t>
            </a:r>
            <a:r>
              <a:rPr kumimoji="0" lang="pt-PT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endParaRPr kumimoji="0" lang="pt-PT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D3F9EE9-4779-4EB6-B244-169DDD883AE9}"/>
              </a:ext>
            </a:extLst>
          </p:cNvPr>
          <p:cNvSpPr txBox="1"/>
          <p:nvPr/>
        </p:nvSpPr>
        <p:spPr>
          <a:xfrm>
            <a:off x="4438156" y="849641"/>
            <a:ext cx="1628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~3</a:t>
            </a:r>
            <a:r>
              <a:rPr kumimoji="0" lang="pt-PT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endParaRPr kumimoji="0" lang="pt-PT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B923B02-9BA6-4FFF-AE41-8E59E8868749}"/>
              </a:ext>
            </a:extLst>
          </p:cNvPr>
          <p:cNvSpPr txBox="1"/>
          <p:nvPr/>
        </p:nvSpPr>
        <p:spPr>
          <a:xfrm>
            <a:off x="7746745" y="2595468"/>
            <a:ext cx="36490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small" spc="0" normalizeH="0" baseline="0" noProof="0" dirty="0">
                <a:ln>
                  <a:noFill/>
                </a:ln>
                <a:solidFill>
                  <a:srgbClr val="76B2A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Ambitious Paris Agreement</a:t>
            </a:r>
            <a:endParaRPr kumimoji="0" lang="pt-PT" sz="1100" b="1" i="0" u="none" strike="noStrike" kern="1200" cap="small" spc="0" normalizeH="0" baseline="0" noProof="0" dirty="0">
              <a:ln>
                <a:noFill/>
              </a:ln>
              <a:solidFill>
                <a:srgbClr val="76B2A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FF6F7CA-368A-4F57-B94A-03234D784270}"/>
              </a:ext>
            </a:extLst>
          </p:cNvPr>
          <p:cNvSpPr txBox="1"/>
          <p:nvPr/>
        </p:nvSpPr>
        <p:spPr>
          <a:xfrm>
            <a:off x="7681499" y="3780440"/>
            <a:ext cx="36490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small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Innovative low carbon technologies and negative emissions</a:t>
            </a:r>
            <a:endParaRPr kumimoji="0" lang="pt-PT" sz="1100" b="1" i="0" u="none" strike="noStrike" kern="1200" cap="small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FC2E6A3-BB4D-471D-95C5-5DA49E9B9FC3}"/>
              </a:ext>
            </a:extLst>
          </p:cNvPr>
          <p:cNvSpPr/>
          <p:nvPr/>
        </p:nvSpPr>
        <p:spPr>
          <a:xfrm>
            <a:off x="796606" y="4431599"/>
            <a:ext cx="549340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Where do we want to go?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78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F6278-1D6C-49C9-B52F-6BC926023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182" y="133194"/>
            <a:ext cx="10588434" cy="1062644"/>
          </a:xfrm>
        </p:spPr>
        <p:txBody>
          <a:bodyPr anchor="b">
            <a:normAutofit/>
          </a:bodyPr>
          <a:lstStyle/>
          <a:p>
            <a:r>
              <a:rPr lang="en-GB" sz="3400" dirty="0"/>
              <a:t>1.5C Global Warming: Integrated assessment models and mitigation response portfolios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F2738B-E993-48ED-A0B9-D724B11C70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8395" y="1554480"/>
            <a:ext cx="4052588" cy="26341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E14692-54F7-4207-A952-4530058CB3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5053" y="4223818"/>
            <a:ext cx="3989935" cy="26341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535B66-92A0-4A47-98DD-FDA0DFC0BF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>
            <a:off x="238395" y="4188662"/>
            <a:ext cx="4021379" cy="26341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5DF7DE4-6897-48DE-901B-0A3519AD479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0323" y="1554480"/>
            <a:ext cx="3989935" cy="26341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4C427F6-EEB0-4CA3-B92F-8D1A595CBDB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01019" y="1149249"/>
            <a:ext cx="3926168" cy="2159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7EBFD93-3749-433E-9E99-11083A5893C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14599" y="3666891"/>
            <a:ext cx="3818248" cy="20418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7474FEF-252E-46A4-B2E3-05767EAD751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46089" y="1554480"/>
            <a:ext cx="7640320" cy="45078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2F5FF27-278F-4804-BA59-08AB996A243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2511" y="1099993"/>
            <a:ext cx="7986321" cy="575800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971236A-3778-4C6C-B87D-ADEC8B9FFD7C}"/>
              </a:ext>
            </a:extLst>
          </p:cNvPr>
          <p:cNvSpPr txBox="1"/>
          <p:nvPr/>
        </p:nvSpPr>
        <p:spPr>
          <a:xfrm>
            <a:off x="2604366" y="6464534"/>
            <a:ext cx="94284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Source: IPCC 2018.</a:t>
            </a:r>
          </a:p>
        </p:txBody>
      </p:sp>
    </p:spTree>
    <p:extLst>
      <p:ext uri="{BB962C8B-B14F-4D97-AF65-F5344CB8AC3E}">
        <p14:creationId xmlns:p14="http://schemas.microsoft.com/office/powerpoint/2010/main" val="1153145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337" y="2877198"/>
            <a:ext cx="3097889" cy="22448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06558" y="2862760"/>
            <a:ext cx="3151490" cy="22622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23305" y="2882520"/>
            <a:ext cx="2968695" cy="222793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50289C1-47F8-45A2-A317-36EC9D37C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8730"/>
            <a:ext cx="12192000" cy="1598201"/>
          </a:xfrm>
        </p:spPr>
        <p:txBody>
          <a:bodyPr/>
          <a:lstStyle/>
          <a:p>
            <a:pPr algn="ctr"/>
            <a:r>
              <a:rPr lang="en-GB" sz="4800" b="0" dirty="0">
                <a:latin typeface="Cambria" panose="02040503050406030204" pitchFamily="18" charset="0"/>
                <a:ea typeface="Cambria" panose="02040503050406030204" pitchFamily="18" charset="0"/>
              </a:rPr>
              <a:t>Four illustrative model pathways to stabilise global warming by the end of  the century</a:t>
            </a:r>
            <a:endParaRPr lang="en-GB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2F72343-D353-4242-A1FD-AD9A3D415620}"/>
              </a:ext>
            </a:extLst>
          </p:cNvPr>
          <p:cNvSpPr/>
          <p:nvPr/>
        </p:nvSpPr>
        <p:spPr>
          <a:xfrm>
            <a:off x="6469566" y="5232228"/>
            <a:ext cx="5602147" cy="1493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6172751" y="2903194"/>
            <a:ext cx="3097889" cy="2175743"/>
          </a:xfrm>
          <a:prstGeom prst="rect">
            <a:avLst/>
          </a:prstGeom>
        </p:spPr>
      </p:pic>
      <p:sp>
        <p:nvSpPr>
          <p:cNvPr id="13" name="Elipse 7">
            <a:extLst>
              <a:ext uri="{FF2B5EF4-FFF2-40B4-BE49-F238E27FC236}">
                <a16:creationId xmlns:a16="http://schemas.microsoft.com/office/drawing/2014/main" id="{FBD0C482-3D03-4D9E-AF32-717D24BA46FE}"/>
              </a:ext>
            </a:extLst>
          </p:cNvPr>
          <p:cNvSpPr/>
          <p:nvPr/>
        </p:nvSpPr>
        <p:spPr>
          <a:xfrm>
            <a:off x="838418" y="5350102"/>
            <a:ext cx="252000" cy="2520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aixaDeTexto 8">
            <a:extLst>
              <a:ext uri="{FF2B5EF4-FFF2-40B4-BE49-F238E27FC236}">
                <a16:creationId xmlns:a16="http://schemas.microsoft.com/office/drawing/2014/main" id="{12B481BE-38C8-43F5-A23E-44F549C593FD}"/>
              </a:ext>
            </a:extLst>
          </p:cNvPr>
          <p:cNvSpPr txBox="1"/>
          <p:nvPr/>
        </p:nvSpPr>
        <p:spPr>
          <a:xfrm>
            <a:off x="1151267" y="5280507"/>
            <a:ext cx="3737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73757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Fossil fuel and Industry</a:t>
            </a:r>
          </a:p>
        </p:txBody>
      </p:sp>
      <p:sp>
        <p:nvSpPr>
          <p:cNvPr id="15" name="Elipse 7">
            <a:extLst>
              <a:ext uri="{FF2B5EF4-FFF2-40B4-BE49-F238E27FC236}">
                <a16:creationId xmlns:a16="http://schemas.microsoft.com/office/drawing/2014/main" id="{E5D9B0BC-FDA2-4D19-B80B-73A6634AEBD9}"/>
              </a:ext>
            </a:extLst>
          </p:cNvPr>
          <p:cNvSpPr/>
          <p:nvPr/>
        </p:nvSpPr>
        <p:spPr>
          <a:xfrm>
            <a:off x="4418433" y="5347866"/>
            <a:ext cx="252000" cy="252000"/>
          </a:xfrm>
          <a:prstGeom prst="ellipse">
            <a:avLst/>
          </a:prstGeom>
          <a:solidFill>
            <a:srgbClr val="996633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Elipse 7">
            <a:extLst>
              <a:ext uri="{FF2B5EF4-FFF2-40B4-BE49-F238E27FC236}">
                <a16:creationId xmlns:a16="http://schemas.microsoft.com/office/drawing/2014/main" id="{603E649A-7D08-4C89-888F-7BA08B740AB0}"/>
              </a:ext>
            </a:extLst>
          </p:cNvPr>
          <p:cNvSpPr/>
          <p:nvPr/>
        </p:nvSpPr>
        <p:spPr>
          <a:xfrm>
            <a:off x="7672329" y="5347866"/>
            <a:ext cx="252000" cy="252000"/>
          </a:xfrm>
          <a:prstGeom prst="ellipse">
            <a:avLst/>
          </a:prstGeom>
          <a:solidFill>
            <a:srgbClr val="F0EA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CaixaDeTexto 8">
            <a:extLst>
              <a:ext uri="{FF2B5EF4-FFF2-40B4-BE49-F238E27FC236}">
                <a16:creationId xmlns:a16="http://schemas.microsoft.com/office/drawing/2014/main" id="{F3A5896B-CA92-4866-948B-41BE3676E2BC}"/>
              </a:ext>
            </a:extLst>
          </p:cNvPr>
          <p:cNvSpPr txBox="1"/>
          <p:nvPr/>
        </p:nvSpPr>
        <p:spPr>
          <a:xfrm>
            <a:off x="4838174" y="5170914"/>
            <a:ext cx="2683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73757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Agriculture, Forest and other land uses </a:t>
            </a:r>
          </a:p>
        </p:txBody>
      </p:sp>
      <p:sp>
        <p:nvSpPr>
          <p:cNvPr id="19" name="CaixaDeTexto 8">
            <a:extLst>
              <a:ext uri="{FF2B5EF4-FFF2-40B4-BE49-F238E27FC236}">
                <a16:creationId xmlns:a16="http://schemas.microsoft.com/office/drawing/2014/main" id="{680F799D-9B62-4C1B-8AD2-A10E35E9728C}"/>
              </a:ext>
            </a:extLst>
          </p:cNvPr>
          <p:cNvSpPr txBox="1"/>
          <p:nvPr/>
        </p:nvSpPr>
        <p:spPr>
          <a:xfrm>
            <a:off x="7986637" y="5307394"/>
            <a:ext cx="4447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73757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Bioenergy and carbon capture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D5EACDD-DA45-463C-8C08-64D24FF26C7F}"/>
              </a:ext>
            </a:extLst>
          </p:cNvPr>
          <p:cNvSpPr txBox="1"/>
          <p:nvPr/>
        </p:nvSpPr>
        <p:spPr>
          <a:xfrm>
            <a:off x="4570833" y="6472352"/>
            <a:ext cx="3044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srgbClr val="73757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IPCC 2018.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737572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5D056E-9FE3-4DF6-961A-20249F216B9F}"/>
              </a:ext>
            </a:extLst>
          </p:cNvPr>
          <p:cNvSpPr txBox="1"/>
          <p:nvPr/>
        </p:nvSpPr>
        <p:spPr>
          <a:xfrm>
            <a:off x="54610" y="1901305"/>
            <a:ext cx="70397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0" i="0" u="none" strike="noStrike" kern="1200" cap="small" spc="0" normalizeH="0" baseline="0" noProof="0" dirty="0">
                <a:ln>
                  <a:noFill/>
                </a:ln>
                <a:solidFill>
                  <a:srgbClr val="73757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Annual CO</a:t>
            </a:r>
            <a:r>
              <a:rPr kumimoji="0" lang="pt-PT" sz="2000" b="0" i="0" u="none" strike="noStrike" kern="1200" cap="small" spc="0" normalizeH="0" baseline="-25000" noProof="0" dirty="0">
                <a:ln>
                  <a:noFill/>
                </a:ln>
                <a:solidFill>
                  <a:srgbClr val="73757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pt-PT" sz="2000" b="0" i="0" u="none" strike="noStrike" kern="1200" cap="small" spc="0" normalizeH="0" baseline="0" noProof="0" dirty="0">
                <a:ln>
                  <a:noFill/>
                </a:ln>
                <a:solidFill>
                  <a:srgbClr val="73757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emissions (</a:t>
            </a: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rgbClr val="73757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Gt</a:t>
            </a:r>
            <a:r>
              <a:rPr kumimoji="0" lang="pt-PT" sz="2000" b="0" i="0" u="none" strike="noStrike" kern="1200" cap="small" spc="0" normalizeH="0" baseline="0" noProof="0" dirty="0">
                <a:ln>
                  <a:noFill/>
                </a:ln>
                <a:solidFill>
                  <a:srgbClr val="73757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CO</a:t>
            </a:r>
            <a:r>
              <a:rPr kumimoji="0" lang="pt-PT" sz="2000" b="0" i="0" u="none" strike="noStrike" kern="1200" cap="small" spc="0" normalizeH="0" baseline="-25000" noProof="0" dirty="0">
                <a:ln>
                  <a:noFill/>
                </a:ln>
                <a:solidFill>
                  <a:srgbClr val="73757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rgbClr val="73757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/year)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29AD83E-96EC-49C1-84D2-9766D9C2524F}"/>
              </a:ext>
            </a:extLst>
          </p:cNvPr>
          <p:cNvCxnSpPr>
            <a:cxnSpLocks/>
          </p:cNvCxnSpPr>
          <p:nvPr/>
        </p:nvCxnSpPr>
        <p:spPr>
          <a:xfrm>
            <a:off x="1748962" y="2877198"/>
            <a:ext cx="0" cy="1923402"/>
          </a:xfrm>
          <a:prstGeom prst="line">
            <a:avLst/>
          </a:prstGeom>
          <a:ln w="12700">
            <a:solidFill>
              <a:schemeClr val="tx1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36A245B-3FD4-48C2-B4D1-557E630025BF}"/>
              </a:ext>
            </a:extLst>
          </p:cNvPr>
          <p:cNvCxnSpPr>
            <a:cxnSpLocks/>
          </p:cNvCxnSpPr>
          <p:nvPr/>
        </p:nvCxnSpPr>
        <p:spPr>
          <a:xfrm>
            <a:off x="4659802" y="2877198"/>
            <a:ext cx="0" cy="1923402"/>
          </a:xfrm>
          <a:prstGeom prst="line">
            <a:avLst/>
          </a:prstGeom>
          <a:ln w="12700">
            <a:solidFill>
              <a:schemeClr val="tx1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649A6F1-1B75-4E20-9B33-7D6048266D64}"/>
              </a:ext>
            </a:extLst>
          </p:cNvPr>
          <p:cNvCxnSpPr>
            <a:cxnSpLocks/>
          </p:cNvCxnSpPr>
          <p:nvPr/>
        </p:nvCxnSpPr>
        <p:spPr>
          <a:xfrm>
            <a:off x="7890682" y="2877198"/>
            <a:ext cx="0" cy="1923402"/>
          </a:xfrm>
          <a:prstGeom prst="line">
            <a:avLst/>
          </a:prstGeom>
          <a:ln w="12700">
            <a:solidFill>
              <a:schemeClr val="tx1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A91EA06-30CB-4755-8AD4-0184F3818889}"/>
              </a:ext>
            </a:extLst>
          </p:cNvPr>
          <p:cNvCxnSpPr>
            <a:cxnSpLocks/>
          </p:cNvCxnSpPr>
          <p:nvPr/>
        </p:nvCxnSpPr>
        <p:spPr>
          <a:xfrm>
            <a:off x="10603402" y="2892438"/>
            <a:ext cx="0" cy="1923402"/>
          </a:xfrm>
          <a:prstGeom prst="line">
            <a:avLst/>
          </a:prstGeom>
          <a:ln w="12700">
            <a:solidFill>
              <a:schemeClr val="tx1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3AF681A4-D6B9-4CB9-A719-7B75C85DB87A}"/>
              </a:ext>
            </a:extLst>
          </p:cNvPr>
          <p:cNvSpPr txBox="1"/>
          <p:nvPr/>
        </p:nvSpPr>
        <p:spPr>
          <a:xfrm>
            <a:off x="717841" y="4312920"/>
            <a:ext cx="204059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-110" normalizeH="0" baseline="0" noProof="0" dirty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2050-55 meta para atingir neutralidade carbónica</a:t>
            </a:r>
          </a:p>
        </p:txBody>
      </p:sp>
    </p:spTree>
    <p:extLst>
      <p:ext uri="{BB962C8B-B14F-4D97-AF65-F5344CB8AC3E}">
        <p14:creationId xmlns:p14="http://schemas.microsoft.com/office/powerpoint/2010/main" val="2812326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35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D2D3B-2CAB-49FB-AE53-3BC8BAF3C32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89464"/>
            <a:ext cx="12192000" cy="502405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GB" sz="3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282</a:t>
            </a:r>
            <a:r>
              <a:rPr lang="en-GB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br>
              <a:rPr lang="en-GB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GB" sz="125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ppmCO</a:t>
            </a:r>
            <a:r>
              <a:rPr lang="en-GB" sz="12500" b="1" baseline="-25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GB" sz="19300" baseline="-25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CB85BFF-DB8E-4C15-8A8E-4709D7AA3F45}"/>
              </a:ext>
            </a:extLst>
          </p:cNvPr>
          <p:cNvSpPr txBox="1"/>
          <p:nvPr/>
        </p:nvSpPr>
        <p:spPr>
          <a:xfrm>
            <a:off x="3676650" y="6456999"/>
            <a:ext cx="4838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www.co2levels.org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(22/10/2019).</a:t>
            </a:r>
          </a:p>
        </p:txBody>
      </p:sp>
    </p:spTree>
    <p:extLst>
      <p:ext uri="{BB962C8B-B14F-4D97-AF65-F5344CB8AC3E}">
        <p14:creationId xmlns:p14="http://schemas.microsoft.com/office/powerpoint/2010/main" val="379395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8C2A85D-0C4F-442A-9B77-3D9298B3760E}"/>
              </a:ext>
            </a:extLst>
          </p:cNvPr>
          <p:cNvSpPr/>
          <p:nvPr/>
        </p:nvSpPr>
        <p:spPr>
          <a:xfrm>
            <a:off x="7315200" y="6052344"/>
            <a:ext cx="4876799" cy="80565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A1C57D69-D1DB-4389-BB81-DF1AB8D3C30C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5419726" y="470924"/>
          <a:ext cx="666424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FCA8EF4B-D012-48C4-B236-9D95EE23F394}"/>
              </a:ext>
            </a:extLst>
          </p:cNvPr>
          <p:cNvSpPr txBox="1"/>
          <p:nvPr/>
        </p:nvSpPr>
        <p:spPr>
          <a:xfrm>
            <a:off x="0" y="141946"/>
            <a:ext cx="4548851" cy="657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Limiting global warming to 1.5°C would require rapid, far-reaching and unprecedented changes in all aspects of society, including </a:t>
            </a:r>
            <a:r>
              <a:rPr kumimoji="0" lang="en-GB" sz="3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scaling up innovations, behavioural changes and mobilisation of finance.</a:t>
            </a:r>
          </a:p>
        </p:txBody>
      </p:sp>
    </p:spTree>
    <p:extLst>
      <p:ext uri="{BB962C8B-B14F-4D97-AF65-F5344CB8AC3E}">
        <p14:creationId xmlns:p14="http://schemas.microsoft.com/office/powerpoint/2010/main" val="232758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8D2D1B1-A142-43C6-BFDA-BE516EC3A2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dgm id="{58D2D1B1-A142-43C6-BFDA-BE516EC3A2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013FF44-06C2-4A3A-B9CC-141EF7CF50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graphicEl>
                                              <a:dgm id="{9013FF44-06C2-4A3A-B9CC-141EF7CF501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3AA48A8-B240-4330-B00D-9CCF82A14D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graphicEl>
                                              <a:dgm id="{A3AA48A8-B240-4330-B00D-9CCF82A14D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411F030-636F-4123-9CD2-15ACB44B55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graphicEl>
                                              <a:dgm id="{8411F030-636F-4123-9CD2-15ACB44B55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2D834AB-BA6B-4B12-90E0-7014D6DCD8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graphicEl>
                                              <a:dgm id="{B2D834AB-BA6B-4B12-90E0-7014D6DCD8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222D293-73D4-4323-9956-3BB0C8546E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graphicEl>
                                              <a:dgm id="{9222D293-73D4-4323-9956-3BB0C8546E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C49CE89-C0F0-465B-B5F5-713FB7B748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graphicEl>
                                              <a:dgm id="{9C49CE89-C0F0-465B-B5F5-713FB7B748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14F5F89-D3BC-4422-BEB7-6AECD587C7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graphicEl>
                                              <a:dgm id="{E14F5F89-D3BC-4422-BEB7-6AECD587C7C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2F9374E-A7D3-45B2-9329-58B0EA7083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graphicEl>
                                              <a:dgm id="{52F9374E-A7D3-45B2-9329-58B0EA7083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3042B80-1C10-4C9A-9C2B-798C458B61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graphicEl>
                                              <a:dgm id="{33042B80-1C10-4C9A-9C2B-798C458B61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9FE76B6-C61C-44C3-A687-765959150C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graphicEl>
                                              <a:dgm id="{99FE76B6-C61C-44C3-A687-765959150C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B4D6C00-C435-4776-A341-FE5E63D085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graphicEl>
                                              <a:dgm id="{DB4D6C00-C435-4776-A341-FE5E63D085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D7B76D7-43E9-4B6B-B652-5AA8EA4015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graphicEl>
                                              <a:dgm id="{1D7B76D7-43E9-4B6B-B652-5AA8EA4015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1A6F0F5-0B7B-43B3-914C-F9810F38C0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graphicEl>
                                              <a:dgm id="{31A6F0F5-0B7B-43B3-914C-F9810F38C0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E1786CE-FE62-4636-932B-22406C86F6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graphicEl>
                                              <a:dgm id="{AE1786CE-FE62-4636-932B-22406C86F6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6445C84-C222-4030-8040-1CCCADAD1D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graphicEl>
                                              <a:dgm id="{A6445C84-C222-4030-8040-1CCCADAD1D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one"/>
        </p:bldSub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234884-9C64-479C-A142-4E8EBC1FDE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E56563-EEA3-44B6-86B7-4C5CB504B9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5367" y="1616450"/>
            <a:ext cx="4081266" cy="3625100"/>
          </a:xfrm>
          <a:prstGeom prst="ellipse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CA843D-68CF-457F-AD30-B0D46E8C044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3342290" cy="83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075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0318A8AD-EFCE-4963-987F-19B51460F9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80850617"/>
              </p:ext>
            </p:extLst>
          </p:nvPr>
        </p:nvGraphicFramePr>
        <p:xfrm>
          <a:off x="4465732" y="76890"/>
          <a:ext cx="7560364" cy="6492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18C95DB2-A922-4ECC-95AA-64FA482D9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499-3205-FB4F-AA31-E3BDDC9B1250}" type="slidenum">
              <a:rPr lang="en-US" smtClean="0"/>
              <a:t>22</a:t>
            </a:fld>
            <a:endParaRPr lang="en-US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2C1D76A3-8CFD-48E1-A0CE-6DE7BD1F5F81}"/>
              </a:ext>
            </a:extLst>
          </p:cNvPr>
          <p:cNvSpPr/>
          <p:nvPr/>
        </p:nvSpPr>
        <p:spPr>
          <a:xfrm>
            <a:off x="165904" y="1166842"/>
            <a:ext cx="446573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pt-BR" sz="4800" cap="small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Every degree matters,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pt-BR" sz="4800" cap="small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Every year matters,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pt-BR" sz="4800" cap="small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every choice matters.</a:t>
            </a:r>
            <a:endParaRPr lang="pt-PT" altLang="pt-BR" sz="8800" cap="small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041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ADBB09B-F070-4E80-AC35-57EC7E53DA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17506"/>
            <a:ext cx="12192000" cy="6984124"/>
          </a:xfrm>
          <a:prstGeom prst="rect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C6DA1BB3-5A94-4211-8A4E-0C89A9C8E4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4476" y="5879612"/>
            <a:ext cx="5066580" cy="777048"/>
          </a:xfrm>
          <a:prstGeom prst="rect">
            <a:avLst/>
          </a:prstGeom>
        </p:spPr>
      </p:pic>
      <p:pic>
        <p:nvPicPr>
          <p:cNvPr id="6" name="Imagem 8">
            <a:extLst>
              <a:ext uri="{FF2B5EF4-FFF2-40B4-BE49-F238E27FC236}">
                <a16:creationId xmlns:a16="http://schemas.microsoft.com/office/drawing/2014/main" id="{03ADD9AA-1E8D-470B-93DA-E401FFBE08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1000"/>
                    </a14:imgEffect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1775" y="5864472"/>
            <a:ext cx="3111522" cy="82974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DC42619-7828-43FD-949F-2FFF1781C2E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558" y="5907336"/>
            <a:ext cx="3299016" cy="868569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2228D6BD-9889-4A62-9043-A10A56EEAC8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8EC6859-73D0-494E-B7BD-1918E037F32F}"/>
              </a:ext>
            </a:extLst>
          </p:cNvPr>
          <p:cNvSpPr txBox="1">
            <a:spLocks/>
          </p:cNvSpPr>
          <p:nvPr/>
        </p:nvSpPr>
        <p:spPr>
          <a:xfrm>
            <a:off x="0" y="1002889"/>
            <a:ext cx="12192000" cy="2697965"/>
          </a:xfrm>
          <a:solidFill>
            <a:srgbClr val="000000">
              <a:alpha val="10196"/>
            </a:srgbClr>
          </a:solidFill>
        </p:spPr>
        <p:txBody>
          <a:bodyPr anchor="b">
            <a:normAutofit/>
          </a:bodyPr>
          <a:lstStyle>
            <a:lvl1pPr algn="ctr" defTabSz="45718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rgbClr val="76B2AF"/>
                </a:solidFill>
                <a:latin typeface="Frutiger LT Std 57 Condensed" panose="020B0606020204020204" pitchFamily="34" charset="77"/>
                <a:ea typeface="+mj-ea"/>
                <a:cs typeface="+mj-cs"/>
              </a:defRPr>
            </a:lvl1pPr>
          </a:lstStyle>
          <a:p>
            <a:pPr marL="0" marR="0" lvl="0" indent="0" algn="ctr" defTabSz="457189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6000" b="0" i="0" u="none" strike="noStrike" kern="1200" cap="small" spc="4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j-ea"/>
                <a:cs typeface="+mj-cs"/>
              </a:rPr>
              <a:t>Joana Portugal Pereira</a:t>
            </a:r>
            <a:br>
              <a:rPr kumimoji="0" lang="pt-PT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</a:br>
            <a:b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</a:br>
            <a:r>
              <a:rPr kumimoji="0" lang="pt-PT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  </a:t>
            </a:r>
            <a:r>
              <a:rPr kumimoji="0" lang="pt-BR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j.portugal@imperial.ac.uk </a:t>
            </a:r>
            <a:br>
              <a:rPr kumimoji="0" lang="pt-BR" sz="4800" b="1" i="0" u="none" strike="noStrike" kern="1200" cap="none" spc="0" normalizeH="0" baseline="0" noProof="0" dirty="0">
                <a:ln>
                  <a:noFill/>
                </a:ln>
                <a:solidFill>
                  <a:srgbClr val="76B2A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pt-BR" sz="4800" b="1" i="0" u="none" strike="noStrike" kern="1200" cap="none" spc="0" normalizeH="0" baseline="0" noProof="0" dirty="0">
                <a:ln>
                  <a:noFill/>
                </a:ln>
                <a:solidFill>
                  <a:srgbClr val="76B2A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  </a:t>
            </a:r>
            <a:r>
              <a:rPr kumimoji="0" lang="pt-BR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@joanna_portugal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Cambria" panose="02040503050406030204" pitchFamily="18" charset="0"/>
              <a:cs typeface="+mj-cs"/>
            </a:endParaRPr>
          </a:p>
        </p:txBody>
      </p:sp>
      <p:pic>
        <p:nvPicPr>
          <p:cNvPr id="10" name="Graphic 9" descr="Email">
            <a:extLst>
              <a:ext uri="{FF2B5EF4-FFF2-40B4-BE49-F238E27FC236}">
                <a16:creationId xmlns:a16="http://schemas.microsoft.com/office/drawing/2014/main" id="{C61B0DEF-9492-4BD1-A113-2E2F95C606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285130" y="2289821"/>
            <a:ext cx="697220" cy="6972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FCCFB80-3D56-4226-9337-83E967EFCDB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78" b="89778" l="5778" r="96444">
                        <a14:foregroundMark x1="8000" y1="25333" x2="8000" y2="25333"/>
                        <a14:foregroundMark x1="6667" y1="44444" x2="6667" y2="44444"/>
                        <a14:foregroundMark x1="5778" y1="24444" x2="5778" y2="24444"/>
                        <a14:foregroundMark x1="92889" y1="26667" x2="92889" y2="26667"/>
                        <a14:foregroundMark x1="94667" y1="16444" x2="94667" y2="16444"/>
                        <a14:foregroundMark x1="96444" y1="24444" x2="96444" y2="24444"/>
                      </a14:backgroundRemoval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4618" y="3083604"/>
            <a:ext cx="697221" cy="61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94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35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D2D3B-2CAB-49FB-AE53-3BC8BAF3C32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89464"/>
            <a:ext cx="12192000" cy="502405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GB" sz="3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285</a:t>
            </a:r>
            <a:r>
              <a:rPr lang="en-GB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br>
              <a:rPr lang="en-GB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GB" sz="125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ppmCO</a:t>
            </a:r>
            <a:r>
              <a:rPr lang="en-GB" sz="12500" b="1" baseline="-25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GB" sz="19300" baseline="-25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CaixaDeTexto 5">
            <a:extLst>
              <a:ext uri="{FF2B5EF4-FFF2-40B4-BE49-F238E27FC236}">
                <a16:creationId xmlns:a16="http://schemas.microsoft.com/office/drawing/2014/main" id="{504A1335-0ED2-4E0C-97A9-F395A191EEBF}"/>
              </a:ext>
            </a:extLst>
          </p:cNvPr>
          <p:cNvSpPr txBox="1"/>
          <p:nvPr/>
        </p:nvSpPr>
        <p:spPr>
          <a:xfrm>
            <a:off x="3676650" y="6456999"/>
            <a:ext cx="4838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www.co2levels.org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(22/10/2019).</a:t>
            </a:r>
          </a:p>
        </p:txBody>
      </p:sp>
    </p:spTree>
    <p:extLst>
      <p:ext uri="{BB962C8B-B14F-4D97-AF65-F5344CB8AC3E}">
        <p14:creationId xmlns:p14="http://schemas.microsoft.com/office/powerpoint/2010/main" val="106036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A0ABBE10-602F-48C9-9A64-EC7F3625FA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25966"/>
            <a:ext cx="12192000" cy="560852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2F1F148-E21E-49EB-B8DB-609494E513DB}"/>
              </a:ext>
            </a:extLst>
          </p:cNvPr>
          <p:cNvSpPr txBox="1">
            <a:spLocks/>
          </p:cNvSpPr>
          <p:nvPr/>
        </p:nvSpPr>
        <p:spPr>
          <a:xfrm>
            <a:off x="0" y="106012"/>
            <a:ext cx="12192000" cy="66906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18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GB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Global Carbon Dioxide concentration levels [CO</a:t>
            </a:r>
            <a:r>
              <a:rPr lang="en-GB" sz="3200" baseline="-25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GB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ppm] </a:t>
            </a:r>
            <a:endParaRPr lang="en-GB" sz="1800" baseline="-25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D2245D7C-F2AE-4583-9A9D-D4DBE210902C}"/>
              </a:ext>
            </a:extLst>
          </p:cNvPr>
          <p:cNvGrpSpPr/>
          <p:nvPr/>
        </p:nvGrpSpPr>
        <p:grpSpPr>
          <a:xfrm>
            <a:off x="3780890" y="4962417"/>
            <a:ext cx="976045" cy="1243174"/>
            <a:chOff x="3780890" y="4962417"/>
            <a:chExt cx="976045" cy="1243174"/>
          </a:xfrm>
        </p:grpSpPr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D027CF3B-1AB9-4550-A4BE-751C5CF22204}"/>
                </a:ext>
              </a:extLst>
            </p:cNvPr>
            <p:cNvSpPr txBox="1"/>
            <p:nvPr/>
          </p:nvSpPr>
          <p:spPr>
            <a:xfrm>
              <a:off x="3780890" y="4962417"/>
              <a:ext cx="9760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800" b="1" dirty="0">
                  <a:solidFill>
                    <a:schemeClr val="tx2">
                      <a:lumMod val="75000"/>
                    </a:schemeClr>
                  </a:solidFill>
                </a:rPr>
                <a:t>282</a:t>
              </a:r>
            </a:p>
          </p:txBody>
        </p:sp>
        <p:cxnSp>
          <p:nvCxnSpPr>
            <p:cNvPr id="12" name="Conector de Seta Reta 11">
              <a:extLst>
                <a:ext uri="{FF2B5EF4-FFF2-40B4-BE49-F238E27FC236}">
                  <a16:creationId xmlns:a16="http://schemas.microsoft.com/office/drawing/2014/main" id="{3E27DF79-D16C-47B2-BDF3-8FC99327FAF0}"/>
                </a:ext>
              </a:extLst>
            </p:cNvPr>
            <p:cNvCxnSpPr/>
            <p:nvPr/>
          </p:nvCxnSpPr>
          <p:spPr>
            <a:xfrm flipV="1">
              <a:off x="4268912" y="5485637"/>
              <a:ext cx="0" cy="719954"/>
            </a:xfrm>
            <a:prstGeom prst="straightConnector1">
              <a:avLst/>
            </a:prstGeom>
            <a:ln>
              <a:solidFill>
                <a:schemeClr val="tx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CF46661E-A023-48C8-892C-D0AFFE320521}"/>
              </a:ext>
            </a:extLst>
          </p:cNvPr>
          <p:cNvSpPr txBox="1"/>
          <p:nvPr/>
        </p:nvSpPr>
        <p:spPr>
          <a:xfrm>
            <a:off x="9750055" y="630857"/>
            <a:ext cx="22830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8000" b="1" dirty="0">
                <a:solidFill>
                  <a:schemeClr val="tx2">
                    <a:lumMod val="75000"/>
                  </a:schemeClr>
                </a:solidFill>
              </a:rPr>
              <a:t>409</a:t>
            </a:r>
          </a:p>
        </p:txBody>
      </p: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3B124A70-66C1-447E-AFE4-EADF9A62C6DA}"/>
              </a:ext>
            </a:extLst>
          </p:cNvPr>
          <p:cNvGrpSpPr/>
          <p:nvPr/>
        </p:nvGrpSpPr>
        <p:grpSpPr>
          <a:xfrm>
            <a:off x="9552221" y="4962417"/>
            <a:ext cx="976045" cy="1243174"/>
            <a:chOff x="3780890" y="4962417"/>
            <a:chExt cx="976045" cy="1243174"/>
          </a:xfrm>
        </p:grpSpPr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54FD847E-30D2-4C4C-999B-6BC708148265}"/>
                </a:ext>
              </a:extLst>
            </p:cNvPr>
            <p:cNvSpPr txBox="1"/>
            <p:nvPr/>
          </p:nvSpPr>
          <p:spPr>
            <a:xfrm>
              <a:off x="3780890" y="4962417"/>
              <a:ext cx="9760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800" b="1" dirty="0">
                  <a:solidFill>
                    <a:schemeClr val="tx2">
                      <a:lumMod val="75000"/>
                    </a:schemeClr>
                  </a:solidFill>
                </a:rPr>
                <a:t>285</a:t>
              </a:r>
            </a:p>
          </p:txBody>
        </p:sp>
        <p:cxnSp>
          <p:nvCxnSpPr>
            <p:cNvPr id="21" name="Conector de Seta Reta 20">
              <a:extLst>
                <a:ext uri="{FF2B5EF4-FFF2-40B4-BE49-F238E27FC236}">
                  <a16:creationId xmlns:a16="http://schemas.microsoft.com/office/drawing/2014/main" id="{9ADA0A3B-89DC-429A-BE6E-71CBBA1C66A8}"/>
                </a:ext>
              </a:extLst>
            </p:cNvPr>
            <p:cNvCxnSpPr/>
            <p:nvPr/>
          </p:nvCxnSpPr>
          <p:spPr>
            <a:xfrm flipV="1">
              <a:off x="4268912" y="5485637"/>
              <a:ext cx="0" cy="719954"/>
            </a:xfrm>
            <a:prstGeom prst="straightConnector1">
              <a:avLst/>
            </a:prstGeom>
            <a:ln>
              <a:solidFill>
                <a:schemeClr val="tx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CaixaDeTexto 5">
            <a:extLst>
              <a:ext uri="{FF2B5EF4-FFF2-40B4-BE49-F238E27FC236}">
                <a16:creationId xmlns:a16="http://schemas.microsoft.com/office/drawing/2014/main" id="{FF6A6D1E-B51D-4F69-BE93-F330554E7FC2}"/>
              </a:ext>
            </a:extLst>
          </p:cNvPr>
          <p:cNvSpPr txBox="1"/>
          <p:nvPr/>
        </p:nvSpPr>
        <p:spPr>
          <a:xfrm>
            <a:off x="3676650" y="6487479"/>
            <a:ext cx="4838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www.co2levels.org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(22/10/2019).</a:t>
            </a:r>
          </a:p>
        </p:txBody>
      </p:sp>
    </p:spTree>
    <p:extLst>
      <p:ext uri="{BB962C8B-B14F-4D97-AF65-F5344CB8AC3E}">
        <p14:creationId xmlns:p14="http://schemas.microsoft.com/office/powerpoint/2010/main" val="149925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C28E586-E6B8-4975-97FE-016622AF9B3F}"/>
              </a:ext>
            </a:extLst>
          </p:cNvPr>
          <p:cNvSpPr/>
          <p:nvPr/>
        </p:nvSpPr>
        <p:spPr>
          <a:xfrm>
            <a:off x="6589853" y="5364866"/>
            <a:ext cx="5602147" cy="1493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Temperature anomalies NASA">
            <a:hlinkClick r:id="" action="ppaction://media"/>
            <a:extLst>
              <a:ext uri="{FF2B5EF4-FFF2-40B4-BE49-F238E27FC236}">
                <a16:creationId xmlns:a16="http://schemas.microsoft.com/office/drawing/2014/main" id="{C98DDF39-A223-4B77-952B-16FBDC1ADB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761" y="48126"/>
            <a:ext cx="12098683" cy="6805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524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8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35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1350277B-D6D6-485D-92BC-6AA07AA58C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28677"/>
            <a:ext cx="12192000" cy="6216173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EFB5C502-DBE9-4708-A684-9BA9EFBBABE8}"/>
              </a:ext>
            </a:extLst>
          </p:cNvPr>
          <p:cNvSpPr txBox="1"/>
          <p:nvPr/>
        </p:nvSpPr>
        <p:spPr>
          <a:xfrm>
            <a:off x="250527" y="478989"/>
            <a:ext cx="500727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Who are the villains?</a:t>
            </a: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2EE70556-8E3E-4175-9686-2FD3FD626A26}"/>
              </a:ext>
            </a:extLst>
          </p:cNvPr>
          <p:cNvSpPr/>
          <p:nvPr/>
        </p:nvSpPr>
        <p:spPr>
          <a:xfrm>
            <a:off x="676405" y="6594954"/>
            <a:ext cx="150313" cy="162839"/>
          </a:xfrm>
          <a:prstGeom prst="ellipse">
            <a:avLst/>
          </a:prstGeom>
          <a:solidFill>
            <a:srgbClr val="EA8B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C0F1D39-EAB1-4346-A585-230688CD8E55}"/>
              </a:ext>
            </a:extLst>
          </p:cNvPr>
          <p:cNvSpPr txBox="1"/>
          <p:nvPr/>
        </p:nvSpPr>
        <p:spPr>
          <a:xfrm>
            <a:off x="855027" y="6531216"/>
            <a:ext cx="3148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 MtCO</a:t>
            </a:r>
            <a:r>
              <a:rPr kumimoji="0" lang="pt-BR" sz="14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  in 2017.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1B220C57-5DB0-419D-885B-8B3E2261B8DB}"/>
              </a:ext>
            </a:extLst>
          </p:cNvPr>
          <p:cNvSpPr txBox="1"/>
          <p:nvPr/>
        </p:nvSpPr>
        <p:spPr>
          <a:xfrm>
            <a:off x="3168502" y="6565761"/>
            <a:ext cx="90234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GCP, 2017; IPCC, 2019.</a:t>
            </a:r>
          </a:p>
        </p:txBody>
      </p:sp>
      <p:sp>
        <p:nvSpPr>
          <p:cNvPr id="11" name="Chave Direita 10">
            <a:extLst>
              <a:ext uri="{FF2B5EF4-FFF2-40B4-BE49-F238E27FC236}">
                <a16:creationId xmlns:a16="http://schemas.microsoft.com/office/drawing/2014/main" id="{3BB95D37-2D37-46EA-B14D-F2EA9BBB5778}"/>
              </a:ext>
            </a:extLst>
          </p:cNvPr>
          <p:cNvSpPr/>
          <p:nvPr/>
        </p:nvSpPr>
        <p:spPr>
          <a:xfrm>
            <a:off x="10972801" y="2753474"/>
            <a:ext cx="636998" cy="3000307"/>
          </a:xfrm>
          <a:prstGeom prst="rightBrace">
            <a:avLst>
              <a:gd name="adj1" fmla="val 28683"/>
              <a:gd name="adj2" fmla="val 50000"/>
            </a:avLst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have Direita 11">
            <a:extLst>
              <a:ext uri="{FF2B5EF4-FFF2-40B4-BE49-F238E27FC236}">
                <a16:creationId xmlns:a16="http://schemas.microsoft.com/office/drawing/2014/main" id="{16A575BD-8996-44C9-894F-9D905540732D}"/>
              </a:ext>
            </a:extLst>
          </p:cNvPr>
          <p:cNvSpPr/>
          <p:nvPr/>
        </p:nvSpPr>
        <p:spPr>
          <a:xfrm>
            <a:off x="10971091" y="121580"/>
            <a:ext cx="636998" cy="2481067"/>
          </a:xfrm>
          <a:prstGeom prst="rightBrace">
            <a:avLst>
              <a:gd name="adj1" fmla="val 26290"/>
              <a:gd name="adj2" fmla="val 50000"/>
            </a:avLst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C9612B06-D5D8-4316-AD3B-4485524F2F14}"/>
              </a:ext>
            </a:extLst>
          </p:cNvPr>
          <p:cNvSpPr txBox="1"/>
          <p:nvPr/>
        </p:nvSpPr>
        <p:spPr>
          <a:xfrm rot="5400000">
            <a:off x="10326086" y="1374600"/>
            <a:ext cx="3210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EA8B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12,0±3,0 GtCO</a:t>
            </a:r>
            <a:r>
              <a:rPr kumimoji="0" lang="pt-BR" sz="2400" b="0" i="0" u="none" strike="noStrike" kern="1200" cap="none" spc="0" normalizeH="0" baseline="-25000" noProof="0" dirty="0">
                <a:ln>
                  <a:noFill/>
                </a:ln>
                <a:solidFill>
                  <a:srgbClr val="EA8B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EA8B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e/yr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AEC04621-4CF9-41F4-8069-E882A083A566}"/>
              </a:ext>
            </a:extLst>
          </p:cNvPr>
          <p:cNvSpPr txBox="1"/>
          <p:nvPr/>
        </p:nvSpPr>
        <p:spPr>
          <a:xfrm rot="5400000">
            <a:off x="10295464" y="4128075"/>
            <a:ext cx="3210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EA8B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40,0±3,2 GtCO</a:t>
            </a:r>
            <a:r>
              <a:rPr kumimoji="0" lang="pt-BR" sz="2400" b="0" i="0" u="none" strike="noStrike" kern="1200" cap="none" spc="0" normalizeH="0" baseline="-25000" noProof="0" dirty="0">
                <a:ln>
                  <a:noFill/>
                </a:ln>
                <a:solidFill>
                  <a:srgbClr val="EA8B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EA8B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e/</a:t>
            </a:r>
            <a:r>
              <a:rPr lang="pt-BR" sz="2400" dirty="0">
                <a:solidFill>
                  <a:srgbClr val="EA8B00"/>
                </a:solidFill>
                <a:latin typeface="Calibri" panose="020F0502020204030204"/>
              </a:rPr>
              <a:t>yr</a:t>
            </a: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EA8B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90937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1F4903-D2D7-4E05-BC2E-1E1DF924C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34BBF22-B555-431F-A598-46AA32B6B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9E4222A-B0CC-4D13-B325-72C79E1CBB6D}"/>
              </a:ext>
            </a:extLst>
          </p:cNvPr>
          <p:cNvSpPr txBox="1"/>
          <p:nvPr/>
        </p:nvSpPr>
        <p:spPr>
          <a:xfrm>
            <a:off x="-64134" y="136751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Troubling Signs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45E7A2D-5F8C-4920-B4FF-B26804A6098B}"/>
              </a:ext>
            </a:extLst>
          </p:cNvPr>
          <p:cNvSpPr txBox="1"/>
          <p:nvPr/>
        </p:nvSpPr>
        <p:spPr>
          <a:xfrm>
            <a:off x="3168502" y="6503981"/>
            <a:ext cx="90234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IPCC 2019; FAO 2019; ICAO 2018.</a:t>
            </a: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A6FC174B-6C3E-4657-AEAC-A3E42968432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9282607"/>
              </p:ext>
            </p:extLst>
          </p:nvPr>
        </p:nvGraphicFramePr>
        <p:xfrm>
          <a:off x="9191430" y="2116998"/>
          <a:ext cx="2965942" cy="4406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0BD69A7E-067D-4DC5-A1EF-9564774AA5B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04923982"/>
              </p:ext>
            </p:extLst>
          </p:nvPr>
        </p:nvGraphicFramePr>
        <p:xfrm>
          <a:off x="6183826" y="2117000"/>
          <a:ext cx="2963347" cy="4406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AD5DC3A9-7A4A-464A-AF2B-C563329A1BE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287545"/>
              </p:ext>
            </p:extLst>
          </p:nvPr>
        </p:nvGraphicFramePr>
        <p:xfrm>
          <a:off x="3085708" y="2087522"/>
          <a:ext cx="2964646" cy="45008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C9F5DA97-BE7C-4A1C-A29E-1C4002273A2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26574844"/>
              </p:ext>
            </p:extLst>
          </p:nvPr>
        </p:nvGraphicFramePr>
        <p:xfrm>
          <a:off x="20349" y="2166476"/>
          <a:ext cx="2968535" cy="4406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EEB88B44-DE2D-484A-927A-1C8C64E03C28}"/>
              </a:ext>
            </a:extLst>
          </p:cNvPr>
          <p:cNvSpPr txBox="1"/>
          <p:nvPr/>
        </p:nvSpPr>
        <p:spPr>
          <a:xfrm>
            <a:off x="54326" y="1113394"/>
            <a:ext cx="2964646" cy="123110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pt-PT" sz="2400" b="1" cap="small" spc="120" dirty="0"/>
              <a:t>World population affected by Desertification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Millions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CF44D3-ED4E-454C-B669-447248433FED}"/>
              </a:ext>
            </a:extLst>
          </p:cNvPr>
          <p:cNvSpPr txBox="1"/>
          <p:nvPr/>
        </p:nvSpPr>
        <p:spPr>
          <a:xfrm>
            <a:off x="3044328" y="1230835"/>
            <a:ext cx="2964646" cy="9356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pt-PT" sz="2400" b="1" cap="small" spc="120" dirty="0"/>
              <a:t>N Fertilizer consumption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Mt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CD45266-AACE-4D4D-8BFB-FABD326648A8}"/>
              </a:ext>
            </a:extLst>
          </p:cNvPr>
          <p:cNvSpPr txBox="1"/>
          <p:nvPr/>
        </p:nvSpPr>
        <p:spPr>
          <a:xfrm>
            <a:off x="6050354" y="1257557"/>
            <a:ext cx="2964646" cy="6401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pt-PT" sz="2400" b="1" cap="small" spc="120" dirty="0"/>
              <a:t>Meat consumption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kg per capita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972EF50-3EDD-4A84-B1EB-7105FCCAAC92}"/>
              </a:ext>
            </a:extLst>
          </p:cNvPr>
          <p:cNvSpPr txBox="1"/>
          <p:nvPr/>
        </p:nvSpPr>
        <p:spPr>
          <a:xfrm>
            <a:off x="9140460" y="1257557"/>
            <a:ext cx="2964646" cy="6401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pt-PT" sz="2400" b="1" cap="small" spc="120" dirty="0"/>
              <a:t>Air transport</a:t>
            </a:r>
          </a:p>
          <a:p>
            <a:pPr>
              <a:lnSpc>
                <a:spcPct val="80000"/>
              </a:lnSpc>
            </a:pPr>
            <a:r>
              <a:rPr lang="en-US" sz="2000" dirty="0" err="1"/>
              <a:t>Bil</a:t>
            </a:r>
            <a:r>
              <a:rPr lang="en-US" sz="2000" dirty="0"/>
              <a:t> passenger-km</a:t>
            </a:r>
          </a:p>
        </p:txBody>
      </p:sp>
    </p:spTree>
    <p:extLst>
      <p:ext uri="{BB962C8B-B14F-4D97-AF65-F5344CB8AC3E}">
        <p14:creationId xmlns:p14="http://schemas.microsoft.com/office/powerpoint/2010/main" val="203623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 uiExpand="1">
        <p:bldSub>
          <a:bldChart bld="series"/>
        </p:bldSub>
      </p:bldGraphic>
      <p:bldGraphic spid="14" grpId="0" uiExpand="1">
        <p:bldSub>
          <a:bldChart bld="series"/>
        </p:bldSub>
      </p:bldGraphic>
      <p:bldGraphic spid="15" grpId="0" uiExpand="1">
        <p:bldSub>
          <a:bldChart bld="series"/>
        </p:bldSub>
      </p:bldGraphic>
      <p:bldGraphic spid="16" grpId="0" uiExpand="1">
        <p:bldSub>
          <a:bldChart bld="series"/>
        </p:bldSub>
      </p:bldGraphic>
      <p:bldP spid="21" grpId="0" uiExpand="1"/>
      <p:bldP spid="22" grpId="0"/>
      <p:bldP spid="23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CC9883-F3F3-484B-9521-E0FF75C8E4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6079338" cy="2771683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56D642-A0F7-4FC0-9C4E-4B6FA47A5C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664586"/>
            <a:ext cx="6079338" cy="255359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CaixaDeTexto 4">
            <a:extLst>
              <a:ext uri="{FF2B5EF4-FFF2-40B4-BE49-F238E27FC236}">
                <a16:creationId xmlns:a16="http://schemas.microsoft.com/office/drawing/2014/main" id="{5505233B-DC4B-4883-8F1E-413DFBDD097D}"/>
              </a:ext>
            </a:extLst>
          </p:cNvPr>
          <p:cNvSpPr txBox="1"/>
          <p:nvPr/>
        </p:nvSpPr>
        <p:spPr>
          <a:xfrm>
            <a:off x="0" y="5214122"/>
            <a:ext cx="12192000" cy="161339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fontAlgn="auto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A budget for carbon?</a:t>
            </a:r>
          </a:p>
          <a:p>
            <a:pPr marL="0" marR="0" lvl="0" indent="0" algn="ctr" fontAlgn="auto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tângulo 56">
                <a:extLst>
                  <a:ext uri="{FF2B5EF4-FFF2-40B4-BE49-F238E27FC236}">
                    <a16:creationId xmlns:a16="http://schemas.microsoft.com/office/drawing/2014/main" id="{D5F40F25-047B-479B-9FEB-51C30182C45E}"/>
                  </a:ext>
                </a:extLst>
              </p:cNvPr>
              <p:cNvSpPr/>
              <p:nvPr/>
            </p:nvSpPr>
            <p:spPr>
              <a:xfrm>
                <a:off x="6298238" y="221171"/>
                <a:ext cx="5507692" cy="15699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kumimoji="0" lang="pt-BR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C353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naryPr>
                        <m:sub>
                          <m:r>
                            <m:rPr>
                              <m:brk m:alnAt="8"/>
                            </m:rPr>
                            <a:rPr kumimoji="0" lang="pt-PT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C353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𝑖</m:t>
                          </m:r>
                        </m:sub>
                        <m:sup>
                          <m:r>
                            <a:rPr kumimoji="0" lang="pt-BR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C353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𝑡</m:t>
                          </m:r>
                        </m:sup>
                        <m:e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kumimoji="0" lang="pt-BR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C353C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kumimoji="0" lang="pt-PT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2C353C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𝐺𝐻𝐺</m:t>
                              </m:r>
                              <m:r>
                                <a:rPr kumimoji="0" lang="pt-PT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2C353C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 </m:t>
                              </m:r>
                              <m:r>
                                <a:rPr kumimoji="0" lang="pt-PT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2C353C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𝑒𝑚𝑖𝑠𝑠𝑖𝑜𝑛</m:t>
                              </m:r>
                              <m:r>
                                <a:rPr kumimoji="0" lang="pt-PT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2C353C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 </m:t>
                              </m:r>
                              <m:r>
                                <a:rPr kumimoji="0" lang="pt-PT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2C353C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𝑆𝑜𝑢𝑟𝑐𝑒𝑠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kumimoji="0" lang="pt-BR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cs typeface="+mn-cs"/>
                </a:endParaRPr>
              </a:p>
            </p:txBody>
          </p:sp>
        </mc:Choice>
        <mc:Fallback xmlns="">
          <p:sp>
            <p:nvSpPr>
              <p:cNvPr id="6" name="Retângulo 56">
                <a:extLst>
                  <a:ext uri="{FF2B5EF4-FFF2-40B4-BE49-F238E27FC236}">
                    <a16:creationId xmlns:a16="http://schemas.microsoft.com/office/drawing/2014/main" id="{D5F40F25-047B-479B-9FEB-51C30182C4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8238" y="221171"/>
                <a:ext cx="5507692" cy="156998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tângulo 57">
                <a:extLst>
                  <a:ext uri="{FF2B5EF4-FFF2-40B4-BE49-F238E27FC236}">
                    <a16:creationId xmlns:a16="http://schemas.microsoft.com/office/drawing/2014/main" id="{18FF3540-4F0C-42A1-B5CA-050252814486}"/>
                  </a:ext>
                </a:extLst>
              </p:cNvPr>
              <p:cNvSpPr/>
              <p:nvPr/>
            </p:nvSpPr>
            <p:spPr>
              <a:xfrm>
                <a:off x="6332134" y="2280930"/>
                <a:ext cx="5158826" cy="26099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kumimoji="0" lang="pt-BR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C353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naryPr>
                        <m:sub/>
                        <m:sup/>
                        <m:e>
                          <m:r>
                            <a:rPr kumimoji="0" lang="pt-BR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C353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𝐶𝑜𝑚𝑏𝑢𝑠𝑡</m:t>
                          </m:r>
                          <m:r>
                            <a:rPr kumimoji="0" lang="pt-PT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C353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𝑖𝑜𝑛</m:t>
                          </m:r>
                          <m:r>
                            <a:rPr kumimoji="0" lang="pt-PT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C353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r>
                            <a:rPr kumimoji="0" lang="pt-PT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C353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𝑜𝑓</m:t>
                          </m:r>
                          <m:r>
                            <a:rPr kumimoji="0" lang="pt-PT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C353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r>
                            <a:rPr kumimoji="0" lang="pt-PT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C353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𝑓𝑜𝑠𝑠𝑖𝑙</m:t>
                          </m:r>
                          <m:r>
                            <a:rPr kumimoji="0" lang="pt-PT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C353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r>
                            <a:rPr kumimoji="0" lang="pt-PT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C353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𝑓𝑢𝑒𝑙𝑠</m:t>
                          </m:r>
                        </m:e>
                      </m:nary>
                    </m:oMath>
                  </m:oMathPara>
                </a14:m>
                <a:endParaRPr kumimoji="0" lang="pt-PT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2C353C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pt-BR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C353C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+</m:t>
                      </m:r>
                    </m:oMath>
                  </m:oMathPara>
                </a14:m>
                <a:endParaRPr kumimoji="0" lang="pt-PT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2C353C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kumimoji="0" lang="pt-BR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C353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naryPr>
                        <m:sub/>
                        <m:sup/>
                        <m:e>
                          <m:r>
                            <a:rPr kumimoji="0" lang="pt-PT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C353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𝐿𝑎𝑛𝑑</m:t>
                          </m:r>
                          <m:r>
                            <a:rPr kumimoji="0" lang="pt-PT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C353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r>
                            <a:rPr kumimoji="0" lang="pt-PT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C353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𝑈𝑠𝑒</m:t>
                          </m:r>
                          <m:r>
                            <a:rPr kumimoji="0" lang="pt-PT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C353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r>
                            <a:rPr kumimoji="0" lang="pt-PT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C353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𝐶h𝑎𝑛𝑔𝑒</m:t>
                          </m:r>
                        </m:e>
                      </m:nary>
                    </m:oMath>
                  </m:oMathPara>
                </a14:m>
                <a:endParaRPr kumimoji="0" lang="pt-B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cs typeface="+mn-cs"/>
                </a:endParaRPr>
              </a:p>
            </p:txBody>
          </p:sp>
        </mc:Choice>
        <mc:Fallback xmlns="">
          <p:sp>
            <p:nvSpPr>
              <p:cNvPr id="7" name="Retângulo 57">
                <a:extLst>
                  <a:ext uri="{FF2B5EF4-FFF2-40B4-BE49-F238E27FC236}">
                    <a16:creationId xmlns:a16="http://schemas.microsoft.com/office/drawing/2014/main" id="{18FF3540-4F0C-42A1-B5CA-0502528144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2134" y="2280930"/>
                <a:ext cx="5158826" cy="260994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Arrow: Down 7">
            <a:extLst>
              <a:ext uri="{FF2B5EF4-FFF2-40B4-BE49-F238E27FC236}">
                <a16:creationId xmlns:a16="http://schemas.microsoft.com/office/drawing/2014/main" id="{473A1DC0-08A7-4DDE-A857-142E76C557A2}"/>
              </a:ext>
            </a:extLst>
          </p:cNvPr>
          <p:cNvSpPr/>
          <p:nvPr/>
        </p:nvSpPr>
        <p:spPr>
          <a:xfrm>
            <a:off x="8838724" y="1562778"/>
            <a:ext cx="426720" cy="599889"/>
          </a:xfrm>
          <a:prstGeom prst="downArrow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0797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73A572B-4871-456E-B5DD-EB7A743366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9091" y="-7169"/>
            <a:ext cx="6118150" cy="211836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CaixaDeTexto 4">
            <a:extLst>
              <a:ext uri="{FF2B5EF4-FFF2-40B4-BE49-F238E27FC236}">
                <a16:creationId xmlns:a16="http://schemas.microsoft.com/office/drawing/2014/main" id="{5505233B-DC4B-4883-8F1E-413DFBDD097D}"/>
              </a:ext>
            </a:extLst>
          </p:cNvPr>
          <p:cNvSpPr txBox="1"/>
          <p:nvPr/>
        </p:nvSpPr>
        <p:spPr>
          <a:xfrm>
            <a:off x="0" y="5214122"/>
            <a:ext cx="12192000" cy="161339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txBody>
          <a:bodyPr vert="horz" lIns="91440" tIns="45720" rIns="91440" bIns="45720" rtlCol="0" anchor="b">
            <a:normAutofit/>
          </a:bodyPr>
          <a:lstStyle/>
          <a:p>
            <a:pPr lvl="0" algn="ctr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A budget for carbon?</a:t>
            </a:r>
          </a:p>
          <a:p>
            <a:pPr lvl="0" algn="ctr">
              <a:spcBef>
                <a:spcPct val="0"/>
              </a:spcBef>
              <a:spcAft>
                <a:spcPts val="600"/>
              </a:spcAft>
              <a:defRPr/>
            </a:pP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018D0CC-E25D-4132-8456-9FBC805F7DD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5753" y="1655553"/>
            <a:ext cx="6086248" cy="2298251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6F4DC3-F5A0-4BC7-9E2B-0BFF7E7538C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5753" y="3600726"/>
            <a:ext cx="6086248" cy="1613396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tângulo 57">
                <a:extLst>
                  <a:ext uri="{FF2B5EF4-FFF2-40B4-BE49-F238E27FC236}">
                    <a16:creationId xmlns:a16="http://schemas.microsoft.com/office/drawing/2014/main" id="{BCBAE170-748D-448F-B21D-FE376BE8DBC6}"/>
                  </a:ext>
                </a:extLst>
              </p:cNvPr>
              <p:cNvSpPr/>
              <p:nvPr/>
            </p:nvSpPr>
            <p:spPr>
              <a:xfrm>
                <a:off x="658138" y="2043062"/>
                <a:ext cx="4539520" cy="32859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kumimoji="0" lang="pt-BR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C353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naryPr>
                        <m:sub/>
                        <m:sup/>
                        <m:e>
                          <m:r>
                            <a:rPr kumimoji="0" lang="pt-BR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C353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𝐴</m:t>
                          </m:r>
                          <m:r>
                            <a:rPr kumimoji="0" lang="pt-PT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C353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𝑡𝑚𝑜𝑠𝑝h𝑒𝑟𝑖𝑐</m:t>
                          </m:r>
                          <m:r>
                            <a:rPr kumimoji="0" lang="pt-PT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C353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r>
                            <a:rPr kumimoji="0" lang="pt-PT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C353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𝑟𝑒𝑚𝑜𝑣𝑎𝑙</m:t>
                          </m:r>
                        </m:e>
                      </m:nary>
                    </m:oMath>
                  </m:oMathPara>
                </a14:m>
                <a:endParaRPr kumimoji="0" lang="pt-PT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2C353C"/>
                  </a:solidFill>
                  <a:effectLst/>
                  <a:uLnTx/>
                  <a:uFillTx/>
                  <a:latin typeface="Calibri Light" panose="020F0302020204030204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pt-PT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C353C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+</m:t>
                      </m:r>
                    </m:oMath>
                  </m:oMathPara>
                </a14:m>
                <a:endParaRPr kumimoji="0" lang="pt-PT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2C353C"/>
                  </a:solidFill>
                  <a:effectLst/>
                  <a:uLnTx/>
                  <a:uFillTx/>
                  <a:latin typeface="Calibri Light" panose="020F0302020204030204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kumimoji="0" lang="pt-BR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C353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naryPr>
                        <m:sub/>
                        <m:sup/>
                        <m:e>
                          <m:r>
                            <a:rPr kumimoji="0" lang="pt-PT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C353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𝐵𝑖𝑜𝑚𝑎𝑠𝑠</m:t>
                          </m:r>
                          <m:r>
                            <a:rPr kumimoji="0" lang="pt-PT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C353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r>
                            <a:rPr kumimoji="0" lang="pt-PT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C353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𝑠𝑒𝑞𝑢𝑒𝑠𝑡𝑟𝑎𝑡𝑖𝑜𝑛</m:t>
                          </m:r>
                        </m:e>
                      </m:nary>
                    </m:oMath>
                  </m:oMathPara>
                </a14:m>
                <a:endParaRPr kumimoji="0" lang="pt-PT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2C353C"/>
                  </a:solidFill>
                  <a:effectLst/>
                  <a:uLnTx/>
                  <a:uFillTx/>
                  <a:latin typeface="Calibri Light" panose="020F0302020204030204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pt-PT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C353C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+</m:t>
                      </m:r>
                    </m:oMath>
                  </m:oMathPara>
                </a14:m>
                <a:endParaRPr kumimoji="0" lang="pt-PT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2C353C"/>
                  </a:solidFill>
                  <a:effectLst/>
                  <a:uLnTx/>
                  <a:uFillTx/>
                  <a:latin typeface="Calibri Light" panose="020F0302020204030204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kumimoji="0" lang="pt-BR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C353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naryPr>
                        <m:sub/>
                        <m:sup/>
                        <m:e>
                          <m:r>
                            <a:rPr kumimoji="0" lang="pt-PT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C353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𝑂𝑐𝑒𝑎𝑛</m:t>
                          </m:r>
                          <m:r>
                            <a:rPr kumimoji="0" lang="pt-PT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C353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r>
                            <a:rPr kumimoji="0" lang="pt-PT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C353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𝑎𝑏𝑠𝑜𝑟𝑝𝑡𝑖𝑜𝑛</m:t>
                          </m:r>
                        </m:e>
                      </m:nary>
                    </m:oMath>
                  </m:oMathPara>
                </a14:m>
                <a:endParaRPr kumimoji="0" lang="pt-B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cs typeface="+mn-cs"/>
                </a:endParaRPr>
              </a:p>
            </p:txBody>
          </p:sp>
        </mc:Choice>
        <mc:Fallback xmlns="">
          <p:sp>
            <p:nvSpPr>
              <p:cNvPr id="12" name="Retângulo 57">
                <a:extLst>
                  <a:ext uri="{FF2B5EF4-FFF2-40B4-BE49-F238E27FC236}">
                    <a16:creationId xmlns:a16="http://schemas.microsoft.com/office/drawing/2014/main" id="{BCBAE170-748D-448F-B21D-FE376BE8DB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138" y="2043062"/>
                <a:ext cx="4539520" cy="32859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tângulo 56">
                <a:extLst>
                  <a:ext uri="{FF2B5EF4-FFF2-40B4-BE49-F238E27FC236}">
                    <a16:creationId xmlns:a16="http://schemas.microsoft.com/office/drawing/2014/main" id="{915EB21A-31E0-4AEC-B982-1411B6DF492F}"/>
                  </a:ext>
                </a:extLst>
              </p:cNvPr>
              <p:cNvSpPr/>
              <p:nvPr/>
            </p:nvSpPr>
            <p:spPr>
              <a:xfrm>
                <a:off x="405985" y="85571"/>
                <a:ext cx="5043827" cy="15699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kumimoji="0" lang="pt-BR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C353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naryPr>
                        <m:sub>
                          <m:r>
                            <m:rPr>
                              <m:brk m:alnAt="8"/>
                            </m:rPr>
                            <a:rPr kumimoji="0" lang="pt-PT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C353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𝑖</m:t>
                          </m:r>
                        </m:sub>
                        <m:sup>
                          <m:r>
                            <a:rPr kumimoji="0" lang="pt-BR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C353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𝑡</m:t>
                          </m:r>
                        </m:sup>
                        <m:e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kumimoji="0" lang="pt-BR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C353C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kumimoji="0" lang="pt-PT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2C353C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𝐶𝑎𝑟𝑏𝑜𝑛</m:t>
                              </m:r>
                              <m:r>
                                <a:rPr kumimoji="0" lang="pt-PT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2C353C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 </m:t>
                              </m:r>
                              <m:r>
                                <a:rPr kumimoji="0" lang="pt-PT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2C353C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𝑑𝑖𝑜𝑥𝑖𝑑𝑒</m:t>
                              </m:r>
                              <m:r>
                                <a:rPr kumimoji="0" lang="pt-PT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2C353C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 </m:t>
                              </m:r>
                              <m:r>
                                <a:rPr kumimoji="0" lang="pt-PT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2C353C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𝑆𝑖𝑛𝑘𝑠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kumimoji="0" lang="pt-BR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cs typeface="+mn-cs"/>
                </a:endParaRPr>
              </a:p>
            </p:txBody>
          </p:sp>
        </mc:Choice>
        <mc:Fallback xmlns="">
          <p:sp>
            <p:nvSpPr>
              <p:cNvPr id="13" name="Retângulo 56">
                <a:extLst>
                  <a:ext uri="{FF2B5EF4-FFF2-40B4-BE49-F238E27FC236}">
                    <a16:creationId xmlns:a16="http://schemas.microsoft.com/office/drawing/2014/main" id="{915EB21A-31E0-4AEC-B982-1411B6DF49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985" y="85571"/>
                <a:ext cx="5043827" cy="156998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Arrow: Down 13">
            <a:extLst>
              <a:ext uri="{FF2B5EF4-FFF2-40B4-BE49-F238E27FC236}">
                <a16:creationId xmlns:a16="http://schemas.microsoft.com/office/drawing/2014/main" id="{FB559FE7-5CD9-4E70-B03B-BFCB8FBB0EDB}"/>
              </a:ext>
            </a:extLst>
          </p:cNvPr>
          <p:cNvSpPr/>
          <p:nvPr/>
        </p:nvSpPr>
        <p:spPr>
          <a:xfrm>
            <a:off x="2714539" y="1443173"/>
            <a:ext cx="426720" cy="599889"/>
          </a:xfrm>
          <a:prstGeom prst="downArrow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5671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 animBg="1"/>
    </p:bldLst>
  </p:timing>
</p:sld>
</file>

<file path=ppt/theme/theme1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Custom Design">
  <a:themeElements>
    <a:clrScheme name="Custom 1">
      <a:dk1>
        <a:srgbClr val="737572"/>
      </a:dk1>
      <a:lt1>
        <a:srgbClr val="FFFFFF"/>
      </a:lt1>
      <a:dk2>
        <a:srgbClr val="445469"/>
      </a:dk2>
      <a:lt2>
        <a:srgbClr val="F6F7FA"/>
      </a:lt2>
      <a:accent1>
        <a:srgbClr val="FFC360"/>
      </a:accent1>
      <a:accent2>
        <a:srgbClr val="6B9256"/>
      </a:accent2>
      <a:accent3>
        <a:srgbClr val="79B3B1"/>
      </a:accent3>
      <a:accent4>
        <a:srgbClr val="445468"/>
      </a:accent4>
      <a:accent5>
        <a:srgbClr val="E98A5C"/>
      </a:accent5>
      <a:accent6>
        <a:srgbClr val="CAC9D0"/>
      </a:accent6>
      <a:hlink>
        <a:srgbClr val="234977"/>
      </a:hlink>
      <a:folHlink>
        <a:srgbClr val="BA6E4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Green Side Acce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_Yellow Side Acce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Banner">
  <a:themeElements>
    <a:clrScheme name="Custom 1">
      <a:dk1>
        <a:srgbClr val="737572"/>
      </a:dk1>
      <a:lt1>
        <a:srgbClr val="FFFFFF"/>
      </a:lt1>
      <a:dk2>
        <a:srgbClr val="445469"/>
      </a:dk2>
      <a:lt2>
        <a:srgbClr val="F6F7FA"/>
      </a:lt2>
      <a:accent1>
        <a:srgbClr val="FFC360"/>
      </a:accent1>
      <a:accent2>
        <a:srgbClr val="6B9256"/>
      </a:accent2>
      <a:accent3>
        <a:srgbClr val="79B3B1"/>
      </a:accent3>
      <a:accent4>
        <a:srgbClr val="445468"/>
      </a:accent4>
      <a:accent5>
        <a:srgbClr val="E98A5C"/>
      </a:accent5>
      <a:accent6>
        <a:srgbClr val="CAC9D0"/>
      </a:accent6>
      <a:hlink>
        <a:srgbClr val="234977"/>
      </a:hlink>
      <a:folHlink>
        <a:srgbClr val="BA6E4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2_Green Side Acce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_Key Messag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_SPM FIGURE SEC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ey Messag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GCP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1.xml><?xml version="1.0" encoding="utf-8"?>
<a:theme xmlns:a="http://schemas.openxmlformats.org/drawingml/2006/main" name="1_Banner">
  <a:themeElements>
    <a:clrScheme name="Custom 1">
      <a:dk1>
        <a:srgbClr val="737572"/>
      </a:dk1>
      <a:lt1>
        <a:srgbClr val="FFFFFF"/>
      </a:lt1>
      <a:dk2>
        <a:srgbClr val="445469"/>
      </a:dk2>
      <a:lt2>
        <a:srgbClr val="F6F7FA"/>
      </a:lt2>
      <a:accent1>
        <a:srgbClr val="FFC360"/>
      </a:accent1>
      <a:accent2>
        <a:srgbClr val="6B9256"/>
      </a:accent2>
      <a:accent3>
        <a:srgbClr val="79B3B1"/>
      </a:accent3>
      <a:accent4>
        <a:srgbClr val="445468"/>
      </a:accent4>
      <a:accent5>
        <a:srgbClr val="E98A5C"/>
      </a:accent5>
      <a:accent6>
        <a:srgbClr val="CAC9D0"/>
      </a:accent6>
      <a:hlink>
        <a:srgbClr val="234977"/>
      </a:hlink>
      <a:folHlink>
        <a:srgbClr val="BA6E4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2_Key Messag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Green Side Acce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Yellow Side Acce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SPM Full Fig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Blue Side Acce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Custom Design">
  <a:themeElements>
    <a:clrScheme name="Custom 1">
      <a:dk1>
        <a:srgbClr val="737572"/>
      </a:dk1>
      <a:lt1>
        <a:srgbClr val="FFFFFF"/>
      </a:lt1>
      <a:dk2>
        <a:srgbClr val="445469"/>
      </a:dk2>
      <a:lt2>
        <a:srgbClr val="F6F7FA"/>
      </a:lt2>
      <a:accent1>
        <a:srgbClr val="FFC360"/>
      </a:accent1>
      <a:accent2>
        <a:srgbClr val="6B9256"/>
      </a:accent2>
      <a:accent3>
        <a:srgbClr val="79B3B1"/>
      </a:accent3>
      <a:accent4>
        <a:srgbClr val="445468"/>
      </a:accent4>
      <a:accent5>
        <a:srgbClr val="E98A5C"/>
      </a:accent5>
      <a:accent6>
        <a:srgbClr val="CAC9D0"/>
      </a:accent6>
      <a:hlink>
        <a:srgbClr val="234977"/>
      </a:hlink>
      <a:folHlink>
        <a:srgbClr val="BA6E4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Side Acce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SPM FIGURE SEC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24AC2F14A9DDB47B16A08DF58D930DC" ma:contentTypeVersion="2" ma:contentTypeDescription="Create a new document." ma:contentTypeScope="" ma:versionID="fdbd63baad6a9635f4063588823eff26">
  <xsd:schema xmlns:xsd="http://www.w3.org/2001/XMLSchema" xmlns:xs="http://www.w3.org/2001/XMLSchema" xmlns:p="http://schemas.microsoft.com/office/2006/metadata/properties" xmlns:ns1="http://schemas.microsoft.com/sharepoint/v3" xmlns:ns2="030f58c6-c723-418f-8830-070dc5e1d8cc" targetNamespace="http://schemas.microsoft.com/office/2006/metadata/properties" ma:root="true" ma:fieldsID="6145ff93c31bfb1f52a2becaf932c8ca" ns1:_="" ns2:_="">
    <xsd:import namespace="http://schemas.microsoft.com/sharepoint/v3"/>
    <xsd:import namespace="030f58c6-c723-418f-8830-070dc5e1d8cc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0f58c6-c723-418f-8830-070dc5e1d8c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6B71D994-B863-4263-8225-037B20E65D5F}"/>
</file>

<file path=customXml/itemProps2.xml><?xml version="1.0" encoding="utf-8"?>
<ds:datastoreItem xmlns:ds="http://schemas.openxmlformats.org/officeDocument/2006/customXml" ds:itemID="{98CB497D-53AA-4E25-AE4C-A190B154F366}"/>
</file>

<file path=customXml/itemProps3.xml><?xml version="1.0" encoding="utf-8"?>
<ds:datastoreItem xmlns:ds="http://schemas.openxmlformats.org/officeDocument/2006/customXml" ds:itemID="{1FF30020-8D0A-4A0A-AC6C-F82604BD0817}"/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817</Words>
  <Application>Microsoft Office PowerPoint</Application>
  <PresentationFormat>Widescreen</PresentationFormat>
  <Paragraphs>143</Paragraphs>
  <Slides>23</Slides>
  <Notes>22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23</vt:i4>
      </vt:variant>
      <vt:variant>
        <vt:lpstr>Slide Titles</vt:lpstr>
      </vt:variant>
      <vt:variant>
        <vt:i4>23</vt:i4>
      </vt:variant>
    </vt:vector>
  </HeadingPairs>
  <TitlesOfParts>
    <vt:vector size="55" baseType="lpstr">
      <vt:lpstr>Arial</vt:lpstr>
      <vt:lpstr>Calibri</vt:lpstr>
      <vt:lpstr>Calibri Light</vt:lpstr>
      <vt:lpstr>Cambria</vt:lpstr>
      <vt:lpstr>Cambria Math</vt:lpstr>
      <vt:lpstr>Century Gothic</vt:lpstr>
      <vt:lpstr>Frutiger LT Std 57 Condensed</vt:lpstr>
      <vt:lpstr>Frutiger LT Std 65</vt:lpstr>
      <vt:lpstr>Frutiger45-Light</vt:lpstr>
      <vt:lpstr>4_Custom Design</vt:lpstr>
      <vt:lpstr>Key Message</vt:lpstr>
      <vt:lpstr>Green Side Accent</vt:lpstr>
      <vt:lpstr>Yellow Side Accent</vt:lpstr>
      <vt:lpstr>SPM Full Figure</vt:lpstr>
      <vt:lpstr>Blue Side Accent</vt:lpstr>
      <vt:lpstr>1_Custom Design</vt:lpstr>
      <vt:lpstr>Side Accent</vt:lpstr>
      <vt:lpstr>SPM FIGURE SECTION</vt:lpstr>
      <vt:lpstr>2_Custom Design</vt:lpstr>
      <vt:lpstr>1_Green Side Accent</vt:lpstr>
      <vt:lpstr>1_Yellow Side Accent</vt:lpstr>
      <vt:lpstr>Banner</vt:lpstr>
      <vt:lpstr>2_Green Side Accent</vt:lpstr>
      <vt:lpstr>1_Office Theme</vt:lpstr>
      <vt:lpstr>1_Key Message</vt:lpstr>
      <vt:lpstr>2_Office Theme</vt:lpstr>
      <vt:lpstr>1_SPM FIGURE SECTION</vt:lpstr>
      <vt:lpstr>3_Office Theme</vt:lpstr>
      <vt:lpstr>GCP slide</vt:lpstr>
      <vt:lpstr>1_Banner</vt:lpstr>
      <vt:lpstr>2_Key Message</vt:lpstr>
      <vt:lpstr>Office Theme</vt:lpstr>
      <vt:lpstr>The role of buildings in limiting global warming to 1.5C: Key findings from IPCC Assessment Reports  Joana Portugal Pereira  Assistant professor, Energy Planning Department, Federal University of Rio de Janeiro (COPPE/UFRJ) (Brazil) Invited Research Fellow, Centre of Environmental Policy, Imperial College London (ICL) (Reino Unido) Lead author, Working Group III, Intergovernmental Planel on Climate Change (IPCC)</vt:lpstr>
      <vt:lpstr>282  ppmCO2</vt:lpstr>
      <vt:lpstr>285  ppmCO2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choices we make today will determine tomorrow’s impacts</vt:lpstr>
      <vt:lpstr>Ocean Sustainability </vt:lpstr>
      <vt:lpstr>PowerPoint Presentation</vt:lpstr>
      <vt:lpstr>PowerPoint Presentation</vt:lpstr>
      <vt:lpstr>PowerPoint Presentation</vt:lpstr>
      <vt:lpstr>Southern Europe is highly vulnerable to Climate Change.</vt:lpstr>
      <vt:lpstr>PowerPoint Presentation</vt:lpstr>
      <vt:lpstr>1.5C Global Warming: Integrated assessment models and mitigation response portfolios</vt:lpstr>
      <vt:lpstr>Four illustrative model pathways to stabilise global warming by the end of  the century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Alterações climáticas e  as nossas contas de carbono   Joana Portugal Pereira  Assistant professor, Energy Planning Department, Federal University of Rio de Janeiro (COPPE/UFRJ) (Brazil) Invited Research Fellow, Centre of Environmental Policy, Imperial Co</dc:title>
  <dc:creator>Correia de Oliveira de Portugal Pereira, Joana</dc:creator>
  <cp:lastModifiedBy>Correia de Oliveira de Portugal Pereira, Joana</cp:lastModifiedBy>
  <cp:revision>5</cp:revision>
  <dcterms:created xsi:type="dcterms:W3CDTF">2019-11-21T13:45:48Z</dcterms:created>
  <dcterms:modified xsi:type="dcterms:W3CDTF">2019-11-21T14:12:45Z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0x010100724AC2F14A9DDB47B16A08DF58D930DC</vt:lpwstr>
  </property>
</Properties>
</file>